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4" r:id="rId4"/>
    <p:sldId id="275" r:id="rId5"/>
    <p:sldId id="267" r:id="rId6"/>
    <p:sldId id="276" r:id="rId7"/>
    <p:sldId id="277" r:id="rId8"/>
    <p:sldId id="266" r:id="rId9"/>
    <p:sldId id="270" r:id="rId10"/>
    <p:sldId id="264" r:id="rId11"/>
    <p:sldId id="282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5D0B5"/>
    <a:srgbClr val="0066FF"/>
    <a:srgbClr val="00FF00"/>
    <a:srgbClr val="FF5050"/>
    <a:srgbClr val="CCFF33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7" autoAdjust="0"/>
    <p:restoredTop sz="90927" autoAdjust="0"/>
  </p:normalViewPr>
  <p:slideViewPr>
    <p:cSldViewPr>
      <p:cViewPr varScale="1">
        <p:scale>
          <a:sx n="91" d="100"/>
          <a:sy n="91" d="100"/>
        </p:scale>
        <p:origin x="-11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spPr>
              <a:solidFill>
                <a:srgbClr val="CCFF3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6"/>
            <c:spPr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7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rgbClr val="FF99FF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-1.5518170653711113E-2"/>
                  <c:y val="1.254802343961251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9.4905621097155484E-3"/>
                  <c:y val="-0.10221688174755419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2.4521799880093426E-4"/>
                  <c:y val="-1.9266445885097745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0.12179414999934957"/>
                  <c:y val="-3.275439039041219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селхозналог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531.6</c:v>
                </c:pt>
                <c:pt idx="1">
                  <c:v>117.6</c:v>
                </c:pt>
                <c:pt idx="2">
                  <c:v>237</c:v>
                </c:pt>
                <c:pt idx="3">
                  <c:v>1876.4</c:v>
                </c:pt>
                <c:pt idx="4">
                  <c:v>7.6</c:v>
                </c:pt>
                <c:pt idx="5">
                  <c:v>162.6</c:v>
                </c:pt>
                <c:pt idx="6">
                  <c:v>38.200000000000003</c:v>
                </c:pt>
                <c:pt idx="7">
                  <c:v>5809.5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6965901157526929E-2"/>
          <c:y val="2.0962985063047827E-2"/>
          <c:w val="0.80466551147740373"/>
          <c:h val="0.7149901353294750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ln w="4762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  <c:pt idx="8">
                  <c:v>прочие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460.5</c:v>
                </c:pt>
                <c:pt idx="1">
                  <c:v>56.9</c:v>
                </c:pt>
                <c:pt idx="2">
                  <c:v>338.5</c:v>
                </c:pt>
                <c:pt idx="3">
                  <c:v>1915.6</c:v>
                </c:pt>
                <c:pt idx="4">
                  <c:v>2.8</c:v>
                </c:pt>
                <c:pt idx="5">
                  <c:v>175.8</c:v>
                </c:pt>
                <c:pt idx="6">
                  <c:v>3.6</c:v>
                </c:pt>
                <c:pt idx="7">
                  <c:v>4.2</c:v>
                </c:pt>
                <c:pt idx="8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ln w="47625">
              <a:noFill/>
            </a:ln>
          </c:spPr>
          <c:dLbls>
            <c:dLbl>
              <c:idx val="2"/>
              <c:layout>
                <c:manualLayout>
                  <c:x val="4.984828328269136E-3"/>
                  <c:y val="-1.415089872134929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  <c:pt idx="8">
                  <c:v>прочие поступления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531.6</c:v>
                </c:pt>
                <c:pt idx="1">
                  <c:v>117.6</c:v>
                </c:pt>
                <c:pt idx="2">
                  <c:v>237</c:v>
                </c:pt>
                <c:pt idx="3">
                  <c:v>1876.4</c:v>
                </c:pt>
                <c:pt idx="4">
                  <c:v>7.6</c:v>
                </c:pt>
                <c:pt idx="5">
                  <c:v>159.19999999999999</c:v>
                </c:pt>
                <c:pt idx="6">
                  <c:v>3.4</c:v>
                </c:pt>
                <c:pt idx="7">
                  <c:v>38.200000000000003</c:v>
                </c:pt>
              </c:numCache>
            </c:numRef>
          </c:val>
        </c:ser>
        <c:ser>
          <c:idx val="2"/>
          <c:order val="2"/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  <c:pt idx="8">
                  <c:v>прочие поступления</c:v>
                </c:pt>
              </c:strCache>
            </c:strRef>
          </c:cat>
          <c:val>
            <c:numRef>
              <c:f>Лист1!$D$2:$D$10</c:f>
            </c:numRef>
          </c:val>
          <c:shape val="cylinder"/>
        </c:ser>
        <c:shape val="box"/>
        <c:axId val="102380288"/>
        <c:axId val="102381824"/>
        <c:axId val="95251520"/>
      </c:bar3DChart>
      <c:catAx>
        <c:axId val="10238028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2381824"/>
        <c:crosses val="autoZero"/>
        <c:auto val="1"/>
        <c:lblAlgn val="ctr"/>
        <c:lblOffset val="100"/>
      </c:catAx>
      <c:valAx>
        <c:axId val="102381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2380288"/>
        <c:crosses val="autoZero"/>
        <c:crossBetween val="between"/>
      </c:valAx>
      <c:serAx>
        <c:axId val="95251520"/>
        <c:scaling>
          <c:orientation val="minMax"/>
        </c:scaling>
        <c:delete val="1"/>
        <c:axPos val="b"/>
        <c:tickLblPos val="none"/>
        <c:crossAx val="102381824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txPr>
        <a:bodyPr/>
        <a:lstStyle/>
        <a:p>
          <a:pPr rtl="0"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6"/>
              <c:layout>
                <c:manualLayout>
                  <c:x val="-3.04833491039549E-2"/>
                  <c:y val="2.747112602595375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4024.8</c:v>
                </c:pt>
                <c:pt idx="1">
                  <c:v>77.099999999999994</c:v>
                </c:pt>
                <c:pt idx="2">
                  <c:v>49</c:v>
                </c:pt>
                <c:pt idx="3">
                  <c:v>284.7</c:v>
                </c:pt>
                <c:pt idx="4">
                  <c:v>211.6</c:v>
                </c:pt>
                <c:pt idx="5">
                  <c:v>15.6</c:v>
                </c:pt>
                <c:pt idx="6">
                  <c:v>1399</c:v>
                </c:pt>
                <c:pt idx="7">
                  <c:v>3.3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1.3548155157313288E-2"/>
                  <c:y val="4.5785210043257068E-3"/>
                </c:manualLayout>
              </c:layout>
              <c:showVal val="1"/>
            </c:dLbl>
            <c:dLbl>
              <c:idx val="2"/>
              <c:layout>
                <c:manualLayout>
                  <c:x val="1.8628713341305773E-2"/>
                  <c:y val="2.2892605021628959E-3"/>
                </c:manualLayout>
              </c:layout>
              <c:showVal val="1"/>
            </c:dLbl>
            <c:dLbl>
              <c:idx val="3"/>
              <c:layout>
                <c:manualLayout>
                  <c:x val="8.4675969733208085E-3"/>
                  <c:y val="3.4338907532442155E-2"/>
                </c:manualLayout>
              </c:layout>
              <c:showVal val="1"/>
            </c:dLbl>
            <c:dLbl>
              <c:idx val="5"/>
              <c:layout>
                <c:manualLayout>
                  <c:x val="1.3548155157313288E-2"/>
                  <c:y val="-2.2892605021628122E-3"/>
                </c:manualLayout>
              </c:layout>
              <c:showVal val="1"/>
            </c:dLbl>
            <c:dLbl>
              <c:idx val="6"/>
              <c:layout>
                <c:manualLayout>
                  <c:x val="2.8789829709290726E-2"/>
                  <c:y val="2.9760386528116543E-2"/>
                </c:manualLayout>
              </c:layout>
              <c:showVal val="1"/>
            </c:dLbl>
            <c:dLbl>
              <c:idx val="7"/>
              <c:layout>
                <c:manualLayout>
                  <c:x val="2.3709271525298246E-2"/>
                  <c:y val="6.8677815064884292E-3"/>
                </c:manualLayout>
              </c:layout>
              <c:showVal val="1"/>
            </c:dLbl>
            <c:dLbl>
              <c:idx val="8"/>
              <c:layout>
                <c:manualLayout>
                  <c:x val="2.3709271525298246E-2"/>
                  <c:y val="1.144630251081405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4739.6000000000004</c:v>
                </c:pt>
                <c:pt idx="1">
                  <c:v>83.3</c:v>
                </c:pt>
                <c:pt idx="2">
                  <c:v>72.900000000000006</c:v>
                </c:pt>
                <c:pt idx="3">
                  <c:v>309.10000000000002</c:v>
                </c:pt>
                <c:pt idx="4">
                  <c:v>450.6</c:v>
                </c:pt>
                <c:pt idx="5">
                  <c:v>8</c:v>
                </c:pt>
                <c:pt idx="6">
                  <c:v>1318.9</c:v>
                </c:pt>
                <c:pt idx="7">
                  <c:v>0</c:v>
                </c:pt>
                <c:pt idx="8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Лист1!$D$2:$D$10</c:f>
            </c:numRef>
          </c:val>
        </c:ser>
        <c:shape val="box"/>
        <c:axId val="107628416"/>
        <c:axId val="107628032"/>
        <c:axId val="0"/>
      </c:bar3DChart>
      <c:catAx>
        <c:axId val="107628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7628032"/>
        <c:crosses val="autoZero"/>
        <c:auto val="1"/>
        <c:lblAlgn val="ctr"/>
        <c:lblOffset val="100"/>
      </c:catAx>
      <c:valAx>
        <c:axId val="107628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7628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848842637830316E-2"/>
          <c:y val="9.0215174504420168E-2"/>
          <c:w val="0.67242226347903589"/>
          <c:h val="0.90978482549558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5.0845201384030404E-2"/>
                  <c:y val="5.5430349008840307E-2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социальные программы </c:v>
                </c:pt>
                <c:pt idx="1">
                  <c:v>Инфраструктурные муниципальные программы:</c:v>
                </c:pt>
                <c:pt idx="2">
                  <c:v>иные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1522.5</c:v>
                </c:pt>
                <c:pt idx="1">
                  <c:v>404.7</c:v>
                </c:pt>
                <c:pt idx="2">
                  <c:v>5006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109591123271125"/>
          <c:y val="0.22847560588506041"/>
          <c:w val="0.2268391852865177"/>
          <c:h val="0.6211551891059722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4B912-FA09-424C-A039-92599EF0734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D82F78-F899-417F-9357-96EBB18FD2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муниципальные программы всего </a:t>
          </a:r>
          <a:r>
            <a:rPr lang="ru-RU" sz="1800" b="1" cap="all" dirty="0" smtClean="0">
              <a:ln w="0"/>
              <a:solidFill>
                <a:srgbClr val="0066FF"/>
              </a:solidFill>
              <a:effectLst>
                <a:reflection blurRad="12700" stA="50000" endPos="50000" dist="5000" dir="5400000" sy="-100000" rotWithShape="0"/>
              </a:effectLst>
            </a:rPr>
            <a:t>6933,2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тыс. рублей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98,8 процентов всех расходов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AF9F94-9B5B-42F9-8B77-B7CD49A607F6}" type="parTrans" cxnId="{EDC4D9EB-5C24-488A-80E3-8021C7A8C539}">
      <dgm:prSet/>
      <dgm:spPr/>
      <dgm:t>
        <a:bodyPr/>
        <a:lstStyle/>
        <a:p>
          <a:endParaRPr lang="ru-RU"/>
        </a:p>
      </dgm:t>
    </dgm:pt>
    <dgm:pt modelId="{2F1FF699-CFDF-45B3-A658-76BDFCFFDE09}" type="sibTrans" cxnId="{EDC4D9EB-5C24-488A-80E3-8021C7A8C539}">
      <dgm:prSet/>
      <dgm:spPr/>
      <dgm:t>
        <a:bodyPr/>
        <a:lstStyle/>
        <a:p>
          <a:endParaRPr lang="ru-RU"/>
        </a:p>
      </dgm:t>
    </dgm:pt>
    <dgm:pt modelId="{1850F981-5AF2-495A-A2EC-010857F0B83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сферы культуры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1318,9 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F6BE99EF-263E-4C38-B570-107EFBCFB377}" type="parTrans" cxnId="{C95777CC-25ED-49C7-A4DB-7647B2EBD0E2}">
      <dgm:prSet/>
      <dgm:spPr/>
      <dgm:t>
        <a:bodyPr/>
        <a:lstStyle/>
        <a:p>
          <a:endParaRPr lang="ru-RU"/>
        </a:p>
      </dgm:t>
    </dgm:pt>
    <dgm:pt modelId="{EAE5AB18-B140-41C2-9FEE-48F6689B44F9}" type="sibTrans" cxnId="{C95777CC-25ED-49C7-A4DB-7647B2EBD0E2}">
      <dgm:prSet/>
      <dgm:spPr/>
      <dgm:t>
        <a:bodyPr/>
        <a:lstStyle/>
        <a:p>
          <a:endParaRPr lang="ru-RU"/>
        </a:p>
      </dgm:t>
    </dgm:pt>
    <dgm:pt modelId="{FE042B8C-58CA-4661-9889-CCD488C5DC0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Профилактика экстремизма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1,8 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828336DE-9BE5-44ED-BCCA-8E5A5F81B2D7}" type="parTrans" cxnId="{D5983DDF-D446-4937-B35F-425D39D478CF}">
      <dgm:prSet/>
      <dgm:spPr/>
      <dgm:t>
        <a:bodyPr/>
        <a:lstStyle/>
        <a:p>
          <a:endParaRPr lang="ru-RU"/>
        </a:p>
      </dgm:t>
    </dgm:pt>
    <dgm:pt modelId="{8118DAEE-CDE3-459E-BB64-DA1D74B9E45E}" type="sibTrans" cxnId="{D5983DDF-D446-4937-B35F-425D39D478CF}">
      <dgm:prSet/>
      <dgm:spPr/>
      <dgm:t>
        <a:bodyPr/>
        <a:lstStyle/>
        <a:p>
          <a:endParaRPr lang="ru-RU"/>
        </a:p>
      </dgm:t>
    </dgm:pt>
    <dgm:pt modelId="{2F47F0E9-95AA-474E-8CD3-6FB7BDEEFE4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Спорт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34,0 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0576ABFC-9DF0-4661-9426-B58483D3875F}" type="parTrans" cxnId="{9A2BFDF5-42B8-4DDF-8515-41DB55C5B98C}">
      <dgm:prSet/>
      <dgm:spPr/>
      <dgm:t>
        <a:bodyPr/>
        <a:lstStyle/>
        <a:p>
          <a:endParaRPr lang="ru-RU"/>
        </a:p>
      </dgm:t>
    </dgm:pt>
    <dgm:pt modelId="{15865189-A709-4154-B08F-3C9A97E2AF31}" type="sibTrans" cxnId="{9A2BFDF5-42B8-4DDF-8515-41DB55C5B98C}">
      <dgm:prSet/>
      <dgm:spPr/>
      <dgm:t>
        <a:bodyPr/>
        <a:lstStyle/>
        <a:p>
          <a:endParaRPr lang="ru-RU"/>
        </a:p>
      </dgm:t>
    </dgm:pt>
    <dgm:pt modelId="{24FF87FD-9B0E-46A8-A4DE-333E502385E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Муниципальная политика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4741,6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A6C24554-82E2-4BD0-9ACB-21DFBF809122}" type="parTrans" cxnId="{B4328088-70F9-4127-8658-8708A7729285}">
      <dgm:prSet/>
      <dgm:spPr/>
      <dgm:t>
        <a:bodyPr/>
        <a:lstStyle/>
        <a:p>
          <a:endParaRPr lang="ru-RU"/>
        </a:p>
      </dgm:t>
    </dgm:pt>
    <dgm:pt modelId="{D6B175A9-F646-4A7C-BE18-BEE10EEF67CE}" type="sibTrans" cxnId="{B4328088-70F9-4127-8658-8708A7729285}">
      <dgm:prSet/>
      <dgm:spPr/>
      <dgm:t>
        <a:bodyPr/>
        <a:lstStyle/>
        <a:p>
          <a:endParaRPr lang="ru-RU"/>
        </a:p>
      </dgm:t>
    </dgm:pt>
    <dgm:pt modelId="{63090BE3-027C-4DC1-91E2-A3F368AE03F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Благоустройство и управление имуществом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590,9 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05AAAC0C-74DB-4FE0-BFBA-D6EDB043B327}" type="parTrans" cxnId="{3F3A8264-5A07-41FD-9F82-C62647A4E3BA}">
      <dgm:prSet/>
      <dgm:spPr/>
      <dgm:t>
        <a:bodyPr/>
        <a:lstStyle/>
        <a:p>
          <a:endParaRPr lang="ru-RU"/>
        </a:p>
      </dgm:t>
    </dgm:pt>
    <dgm:pt modelId="{F744DF9C-0FC5-4AB7-83BC-452F1613E8BA}" type="sibTrans" cxnId="{3F3A8264-5A07-41FD-9F82-C62647A4E3BA}">
      <dgm:prSet/>
      <dgm:spPr/>
      <dgm:t>
        <a:bodyPr/>
        <a:lstStyle/>
        <a:p>
          <a:endParaRPr lang="ru-RU"/>
        </a:p>
      </dgm:t>
    </dgm:pt>
    <dgm:pt modelId="{96234598-2C54-45DA-80E3-41A286F1A48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Пожарная безопасность и участие в ликвидации ЧС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71,1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A8C097E6-259F-4C74-9103-961B8DC0E2FE}" type="parTrans" cxnId="{C4E195A2-D71C-41CE-BA4E-8ACEAF3B46DC}">
      <dgm:prSet/>
      <dgm:spPr/>
      <dgm:t>
        <a:bodyPr/>
        <a:lstStyle/>
        <a:p>
          <a:endParaRPr lang="ru-RU"/>
        </a:p>
      </dgm:t>
    </dgm:pt>
    <dgm:pt modelId="{42A91BFA-C8BD-48F2-B0F5-C97A06FEECE5}" type="sibTrans" cxnId="{C4E195A2-D71C-41CE-BA4E-8ACEAF3B46DC}">
      <dgm:prSet/>
      <dgm:spPr/>
      <dgm:t>
        <a:bodyPr/>
        <a:lstStyle/>
        <a:p>
          <a:endParaRPr lang="ru-RU"/>
        </a:p>
      </dgm:t>
    </dgm:pt>
    <dgm:pt modelId="{BAC1C959-CADC-4A81-8B14-58461F221E6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Охрана окружающей среды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171 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74C7B795-3DC4-4C96-BA46-4C101857C7A9}" type="parTrans" cxnId="{7FE5E894-557F-4935-843D-F4CDE08D4601}">
      <dgm:prSet/>
      <dgm:spPr/>
      <dgm:t>
        <a:bodyPr/>
        <a:lstStyle/>
        <a:p>
          <a:endParaRPr lang="ru-RU"/>
        </a:p>
      </dgm:t>
    </dgm:pt>
    <dgm:pt modelId="{EFC8DC43-5636-4FC8-A125-8E80CC04F711}" type="sibTrans" cxnId="{7FE5E894-557F-4935-843D-F4CDE08D4601}">
      <dgm:prSet/>
      <dgm:spPr/>
      <dgm:t>
        <a:bodyPr/>
        <a:lstStyle/>
        <a:p>
          <a:endParaRPr lang="ru-RU"/>
        </a:p>
      </dgm:t>
    </dgm:pt>
    <dgm:pt modelId="{C888F06E-6053-41B7-9954-CE0D0B234009}" type="pres">
      <dgm:prSet presAssocID="{7E24B912-FA09-424C-A039-92599EF073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8ECC7-3C8C-4779-9B0B-A8803A82E74D}" type="pres">
      <dgm:prSet presAssocID="{B0D82F78-F899-417F-9357-96EBB18FD21A}" presName="centerShape" presStyleLbl="node0" presStyleIdx="0" presStyleCnt="1" custScaleX="269163" custScaleY="116416" custLinFactNeighborX="-9595" custLinFactNeighborY="-5514"/>
      <dgm:spPr/>
      <dgm:t>
        <a:bodyPr/>
        <a:lstStyle/>
        <a:p>
          <a:endParaRPr lang="ru-RU"/>
        </a:p>
      </dgm:t>
    </dgm:pt>
    <dgm:pt modelId="{74549FAA-BB9F-4D91-83D3-02485BFBCA5B}" type="pres">
      <dgm:prSet presAssocID="{F6BE99EF-263E-4C38-B570-107EFBCFB377}" presName="Name9" presStyleLbl="parChTrans1D2" presStyleIdx="0" presStyleCnt="7"/>
      <dgm:spPr/>
      <dgm:t>
        <a:bodyPr/>
        <a:lstStyle/>
        <a:p>
          <a:endParaRPr lang="ru-RU"/>
        </a:p>
      </dgm:t>
    </dgm:pt>
    <dgm:pt modelId="{7F80F7F3-5779-4F17-947B-39E18F00EB85}" type="pres">
      <dgm:prSet presAssocID="{F6BE99EF-263E-4C38-B570-107EFBCFB377}" presName="connTx" presStyleLbl="parChTrans1D2" presStyleIdx="0" presStyleCnt="7"/>
      <dgm:spPr/>
      <dgm:t>
        <a:bodyPr/>
        <a:lstStyle/>
        <a:p>
          <a:endParaRPr lang="ru-RU"/>
        </a:p>
      </dgm:t>
    </dgm:pt>
    <dgm:pt modelId="{2A548438-8A83-4945-86E5-A8A49D98FC1F}" type="pres">
      <dgm:prSet presAssocID="{1850F981-5AF2-495A-A2EC-010857F0B83E}" presName="node" presStyleLbl="node1" presStyleIdx="0" presStyleCnt="7" custScaleX="246668" custRadScaleRad="96848" custRadScaleInc="-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76861-59EF-42F5-92AC-B0F842BF5BD0}" type="pres">
      <dgm:prSet presAssocID="{828336DE-9BE5-44ED-BCCA-8E5A5F81B2D7}" presName="Name9" presStyleLbl="parChTrans1D2" presStyleIdx="1" presStyleCnt="7"/>
      <dgm:spPr/>
      <dgm:t>
        <a:bodyPr/>
        <a:lstStyle/>
        <a:p>
          <a:endParaRPr lang="ru-RU"/>
        </a:p>
      </dgm:t>
    </dgm:pt>
    <dgm:pt modelId="{AEBD44C7-60F2-41AB-9A74-C271DDD92D60}" type="pres">
      <dgm:prSet presAssocID="{828336DE-9BE5-44ED-BCCA-8E5A5F81B2D7}" presName="connTx" presStyleLbl="parChTrans1D2" presStyleIdx="1" presStyleCnt="7"/>
      <dgm:spPr/>
      <dgm:t>
        <a:bodyPr/>
        <a:lstStyle/>
        <a:p>
          <a:endParaRPr lang="ru-RU"/>
        </a:p>
      </dgm:t>
    </dgm:pt>
    <dgm:pt modelId="{FAA12445-BF9B-429E-9179-785A1DAA0646}" type="pres">
      <dgm:prSet presAssocID="{FE042B8C-58CA-4661-9889-CCD488C5DC0B}" presName="node" presStyleLbl="node1" presStyleIdx="1" presStyleCnt="7" custScaleX="235484" custRadScaleRad="175570" custRadScaleInc="4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0BBB9-D005-46D9-B895-B205409C4734}" type="pres">
      <dgm:prSet presAssocID="{0576ABFC-9DF0-4661-9426-B58483D3875F}" presName="Name9" presStyleLbl="parChTrans1D2" presStyleIdx="2" presStyleCnt="7"/>
      <dgm:spPr/>
      <dgm:t>
        <a:bodyPr/>
        <a:lstStyle/>
        <a:p>
          <a:endParaRPr lang="ru-RU"/>
        </a:p>
      </dgm:t>
    </dgm:pt>
    <dgm:pt modelId="{54D6192D-3A67-4927-ADBE-13F810737077}" type="pres">
      <dgm:prSet presAssocID="{0576ABFC-9DF0-4661-9426-B58483D3875F}" presName="connTx" presStyleLbl="parChTrans1D2" presStyleIdx="2" presStyleCnt="7"/>
      <dgm:spPr/>
      <dgm:t>
        <a:bodyPr/>
        <a:lstStyle/>
        <a:p>
          <a:endParaRPr lang="ru-RU"/>
        </a:p>
      </dgm:t>
    </dgm:pt>
    <dgm:pt modelId="{B4959858-2627-489F-BFA6-5B385B58167F}" type="pres">
      <dgm:prSet presAssocID="{2F47F0E9-95AA-474E-8CD3-6FB7BDEEFE48}" presName="node" presStyleLbl="node1" presStyleIdx="2" presStyleCnt="7" custScaleX="230901" custScaleY="112259" custRadScaleRad="164493" custRadScaleInc="-48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A3413-42F5-429A-BE59-070E6EFA79D6}" type="pres">
      <dgm:prSet presAssocID="{A6C24554-82E2-4BD0-9ACB-21DFBF809122}" presName="Name9" presStyleLbl="parChTrans1D2" presStyleIdx="3" presStyleCnt="7"/>
      <dgm:spPr/>
      <dgm:t>
        <a:bodyPr/>
        <a:lstStyle/>
        <a:p>
          <a:endParaRPr lang="ru-RU"/>
        </a:p>
      </dgm:t>
    </dgm:pt>
    <dgm:pt modelId="{5085497B-423D-422D-9242-C0E98CF02E70}" type="pres">
      <dgm:prSet presAssocID="{A6C24554-82E2-4BD0-9ACB-21DFBF80912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1E27C79-4F9F-4041-9816-BC73855334CD}" type="pres">
      <dgm:prSet presAssocID="{24FF87FD-9B0E-46A8-A4DE-333E502385E0}" presName="node" presStyleLbl="node1" presStyleIdx="3" presStyleCnt="7" custScaleX="217298" custScaleY="95838" custRadScaleRad="163325" custRadScaleInc="-143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AE2E2-D6F3-47F8-B2D0-C3F4BE1E28B2}" type="pres">
      <dgm:prSet presAssocID="{05AAAC0C-74DB-4FE0-BFBA-D6EDB043B327}" presName="Name9" presStyleLbl="parChTrans1D2" presStyleIdx="4" presStyleCnt="7"/>
      <dgm:spPr/>
      <dgm:t>
        <a:bodyPr/>
        <a:lstStyle/>
        <a:p>
          <a:endParaRPr lang="ru-RU"/>
        </a:p>
      </dgm:t>
    </dgm:pt>
    <dgm:pt modelId="{ABE8CFA7-8F3A-4E06-9AA1-56776BB2EE12}" type="pres">
      <dgm:prSet presAssocID="{05AAAC0C-74DB-4FE0-BFBA-D6EDB043B327}" presName="connTx" presStyleLbl="parChTrans1D2" presStyleIdx="4" presStyleCnt="7"/>
      <dgm:spPr/>
      <dgm:t>
        <a:bodyPr/>
        <a:lstStyle/>
        <a:p>
          <a:endParaRPr lang="ru-RU"/>
        </a:p>
      </dgm:t>
    </dgm:pt>
    <dgm:pt modelId="{F953F62E-F2D8-4CA0-A694-BA341D3F232D}" type="pres">
      <dgm:prSet presAssocID="{63090BE3-027C-4DC1-91E2-A3F368AE03F0}" presName="node" presStyleLbl="node1" presStyleIdx="4" presStyleCnt="7" custScaleX="220088" custScaleY="89444" custRadScaleRad="96063" custRadScaleInc="-65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EE457-31B4-4CF8-9AD1-647356186D29}" type="pres">
      <dgm:prSet presAssocID="{A8C097E6-259F-4C74-9103-961B8DC0E2FE}" presName="Name9" presStyleLbl="parChTrans1D2" presStyleIdx="5" presStyleCnt="7"/>
      <dgm:spPr/>
      <dgm:t>
        <a:bodyPr/>
        <a:lstStyle/>
        <a:p>
          <a:endParaRPr lang="ru-RU"/>
        </a:p>
      </dgm:t>
    </dgm:pt>
    <dgm:pt modelId="{E5D8F35C-93DE-4294-90BF-E0516FA9346C}" type="pres">
      <dgm:prSet presAssocID="{A8C097E6-259F-4C74-9103-961B8DC0E2F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FF331F5A-91A0-4C5E-BC7E-8A2CC4708827}" type="pres">
      <dgm:prSet presAssocID="{96234598-2C54-45DA-80E3-41A286F1A48D}" presName="node" presStyleLbl="node1" presStyleIdx="5" presStyleCnt="7" custScaleX="214882" custScaleY="101100" custRadScaleRad="164010" custRadScaleInc="-6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9B429-9126-4CDB-ADDF-89DF388D8189}" type="pres">
      <dgm:prSet presAssocID="{74C7B795-3DC4-4C96-BA46-4C101857C7A9}" presName="Name9" presStyleLbl="parChTrans1D2" presStyleIdx="6" presStyleCnt="7"/>
      <dgm:spPr/>
      <dgm:t>
        <a:bodyPr/>
        <a:lstStyle/>
        <a:p>
          <a:endParaRPr lang="ru-RU"/>
        </a:p>
      </dgm:t>
    </dgm:pt>
    <dgm:pt modelId="{E7A101D6-C25A-41DE-94A0-008EC3645CC1}" type="pres">
      <dgm:prSet presAssocID="{74C7B795-3DC4-4C96-BA46-4C101857C7A9}" presName="connTx" presStyleLbl="parChTrans1D2" presStyleIdx="6" presStyleCnt="7"/>
      <dgm:spPr/>
      <dgm:t>
        <a:bodyPr/>
        <a:lstStyle/>
        <a:p>
          <a:endParaRPr lang="ru-RU"/>
        </a:p>
      </dgm:t>
    </dgm:pt>
    <dgm:pt modelId="{D13C9341-23B2-4090-B185-3B21F6A6710A}" type="pres">
      <dgm:prSet presAssocID="{BAC1C959-CADC-4A81-8B14-58461F221E62}" presName="node" presStyleLbl="node1" presStyleIdx="6" presStyleCnt="7" custScaleX="247111" custScaleY="78473" custRadScaleRad="171532" custRadScaleInc="-70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E5E894-557F-4935-843D-F4CDE08D4601}" srcId="{B0D82F78-F899-417F-9357-96EBB18FD21A}" destId="{BAC1C959-CADC-4A81-8B14-58461F221E62}" srcOrd="6" destOrd="0" parTransId="{74C7B795-3DC4-4C96-BA46-4C101857C7A9}" sibTransId="{EFC8DC43-5636-4FC8-A125-8E80CC04F711}"/>
    <dgm:cxn modelId="{58FEAA0A-0C85-47F6-A298-A0A3F4505B27}" type="presOf" srcId="{A6C24554-82E2-4BD0-9ACB-21DFBF809122}" destId="{5085497B-423D-422D-9242-C0E98CF02E70}" srcOrd="1" destOrd="0" presId="urn:microsoft.com/office/officeart/2005/8/layout/radial1"/>
    <dgm:cxn modelId="{02DC1285-4436-4C02-AB17-D9115C6105E0}" type="presOf" srcId="{0576ABFC-9DF0-4661-9426-B58483D3875F}" destId="{2C60BBB9-D005-46D9-B895-B205409C4734}" srcOrd="0" destOrd="0" presId="urn:microsoft.com/office/officeart/2005/8/layout/radial1"/>
    <dgm:cxn modelId="{5C377B73-2555-451A-B948-696681D76D84}" type="presOf" srcId="{BAC1C959-CADC-4A81-8B14-58461F221E62}" destId="{D13C9341-23B2-4090-B185-3B21F6A6710A}" srcOrd="0" destOrd="0" presId="urn:microsoft.com/office/officeart/2005/8/layout/radial1"/>
    <dgm:cxn modelId="{8925BE9B-1AA4-4F18-8AAB-753FD1B0A078}" type="presOf" srcId="{F6BE99EF-263E-4C38-B570-107EFBCFB377}" destId="{7F80F7F3-5779-4F17-947B-39E18F00EB85}" srcOrd="1" destOrd="0" presId="urn:microsoft.com/office/officeart/2005/8/layout/radial1"/>
    <dgm:cxn modelId="{BECCF166-A947-4749-B260-390DF3E6BDFD}" type="presOf" srcId="{FE042B8C-58CA-4661-9889-CCD488C5DC0B}" destId="{FAA12445-BF9B-429E-9179-785A1DAA0646}" srcOrd="0" destOrd="0" presId="urn:microsoft.com/office/officeart/2005/8/layout/radial1"/>
    <dgm:cxn modelId="{38F53E73-35F6-451C-A54D-445CAE7A762E}" type="presOf" srcId="{7E24B912-FA09-424C-A039-92599EF0734D}" destId="{C888F06E-6053-41B7-9954-CE0D0B234009}" srcOrd="0" destOrd="0" presId="urn:microsoft.com/office/officeart/2005/8/layout/radial1"/>
    <dgm:cxn modelId="{21F9406B-E582-42DD-9EDF-97B1E7508A06}" type="presOf" srcId="{74C7B795-3DC4-4C96-BA46-4C101857C7A9}" destId="{E7A101D6-C25A-41DE-94A0-008EC3645CC1}" srcOrd="1" destOrd="0" presId="urn:microsoft.com/office/officeart/2005/8/layout/radial1"/>
    <dgm:cxn modelId="{2B5314FB-3764-4AC3-8FF6-D7BA9534F4EF}" type="presOf" srcId="{74C7B795-3DC4-4C96-BA46-4C101857C7A9}" destId="{1509B429-9126-4CDB-ADDF-89DF388D8189}" srcOrd="0" destOrd="0" presId="urn:microsoft.com/office/officeart/2005/8/layout/radial1"/>
    <dgm:cxn modelId="{6F632D77-BA72-4DA6-8F99-6BBD1671A16B}" type="presOf" srcId="{A6C24554-82E2-4BD0-9ACB-21DFBF809122}" destId="{505A3413-42F5-429A-BE59-070E6EFA79D6}" srcOrd="0" destOrd="0" presId="urn:microsoft.com/office/officeart/2005/8/layout/radial1"/>
    <dgm:cxn modelId="{D5983DDF-D446-4937-B35F-425D39D478CF}" srcId="{B0D82F78-F899-417F-9357-96EBB18FD21A}" destId="{FE042B8C-58CA-4661-9889-CCD488C5DC0B}" srcOrd="1" destOrd="0" parTransId="{828336DE-9BE5-44ED-BCCA-8E5A5F81B2D7}" sibTransId="{8118DAEE-CDE3-459E-BB64-DA1D74B9E45E}"/>
    <dgm:cxn modelId="{EFD1AA75-9B98-4999-9F81-8C68CE73C1DE}" type="presOf" srcId="{96234598-2C54-45DA-80E3-41A286F1A48D}" destId="{FF331F5A-91A0-4C5E-BC7E-8A2CC4708827}" srcOrd="0" destOrd="0" presId="urn:microsoft.com/office/officeart/2005/8/layout/radial1"/>
    <dgm:cxn modelId="{3F3A8264-5A07-41FD-9F82-C62647A4E3BA}" srcId="{B0D82F78-F899-417F-9357-96EBB18FD21A}" destId="{63090BE3-027C-4DC1-91E2-A3F368AE03F0}" srcOrd="4" destOrd="0" parTransId="{05AAAC0C-74DB-4FE0-BFBA-D6EDB043B327}" sibTransId="{F744DF9C-0FC5-4AB7-83BC-452F1613E8BA}"/>
    <dgm:cxn modelId="{41D8AAE1-69F5-4D16-8D17-958D92FEFEE4}" type="presOf" srcId="{05AAAC0C-74DB-4FE0-BFBA-D6EDB043B327}" destId="{A1EAE2E2-D6F3-47F8-B2D0-C3F4BE1E28B2}" srcOrd="0" destOrd="0" presId="urn:microsoft.com/office/officeart/2005/8/layout/radial1"/>
    <dgm:cxn modelId="{B4328088-70F9-4127-8658-8708A7729285}" srcId="{B0D82F78-F899-417F-9357-96EBB18FD21A}" destId="{24FF87FD-9B0E-46A8-A4DE-333E502385E0}" srcOrd="3" destOrd="0" parTransId="{A6C24554-82E2-4BD0-9ACB-21DFBF809122}" sibTransId="{D6B175A9-F646-4A7C-BE18-BEE10EEF67CE}"/>
    <dgm:cxn modelId="{4A9AAECF-FF80-443F-AD69-947F9532F6DC}" type="presOf" srcId="{1850F981-5AF2-495A-A2EC-010857F0B83E}" destId="{2A548438-8A83-4945-86E5-A8A49D98FC1F}" srcOrd="0" destOrd="0" presId="urn:microsoft.com/office/officeart/2005/8/layout/radial1"/>
    <dgm:cxn modelId="{481C2D9F-7ED4-4FFB-8879-84ABAD0ED49E}" type="presOf" srcId="{2F47F0E9-95AA-474E-8CD3-6FB7BDEEFE48}" destId="{B4959858-2627-489F-BFA6-5B385B58167F}" srcOrd="0" destOrd="0" presId="urn:microsoft.com/office/officeart/2005/8/layout/radial1"/>
    <dgm:cxn modelId="{A23C3D37-A59C-4D16-8015-0E3D89A0532A}" type="presOf" srcId="{24FF87FD-9B0E-46A8-A4DE-333E502385E0}" destId="{D1E27C79-4F9F-4041-9816-BC73855334CD}" srcOrd="0" destOrd="0" presId="urn:microsoft.com/office/officeart/2005/8/layout/radial1"/>
    <dgm:cxn modelId="{B474743B-4077-491A-BBAC-349AF9796E8B}" type="presOf" srcId="{828336DE-9BE5-44ED-BCCA-8E5A5F81B2D7}" destId="{AEBD44C7-60F2-41AB-9A74-C271DDD92D60}" srcOrd="1" destOrd="0" presId="urn:microsoft.com/office/officeart/2005/8/layout/radial1"/>
    <dgm:cxn modelId="{60F65B3A-EA93-4E16-BD31-17004A7111FD}" type="presOf" srcId="{A8C097E6-259F-4C74-9103-961B8DC0E2FE}" destId="{B4AEE457-31B4-4CF8-9AD1-647356186D29}" srcOrd="0" destOrd="0" presId="urn:microsoft.com/office/officeart/2005/8/layout/radial1"/>
    <dgm:cxn modelId="{DB8647B8-A776-4FD5-B1CD-3DB73531E6FE}" type="presOf" srcId="{05AAAC0C-74DB-4FE0-BFBA-D6EDB043B327}" destId="{ABE8CFA7-8F3A-4E06-9AA1-56776BB2EE12}" srcOrd="1" destOrd="0" presId="urn:microsoft.com/office/officeart/2005/8/layout/radial1"/>
    <dgm:cxn modelId="{46F12F4F-069E-48F3-9325-DEC6FC7B5EB5}" type="presOf" srcId="{63090BE3-027C-4DC1-91E2-A3F368AE03F0}" destId="{F953F62E-F2D8-4CA0-A694-BA341D3F232D}" srcOrd="0" destOrd="0" presId="urn:microsoft.com/office/officeart/2005/8/layout/radial1"/>
    <dgm:cxn modelId="{031B7C33-F06F-42C0-ACFB-F20DDC191F5D}" type="presOf" srcId="{828336DE-9BE5-44ED-BCCA-8E5A5F81B2D7}" destId="{A0A76861-59EF-42F5-92AC-B0F842BF5BD0}" srcOrd="0" destOrd="0" presId="urn:microsoft.com/office/officeart/2005/8/layout/radial1"/>
    <dgm:cxn modelId="{BBB0FECF-2165-4ABF-9C9C-2213D31AEFA0}" type="presOf" srcId="{A8C097E6-259F-4C74-9103-961B8DC0E2FE}" destId="{E5D8F35C-93DE-4294-90BF-E0516FA9346C}" srcOrd="1" destOrd="0" presId="urn:microsoft.com/office/officeart/2005/8/layout/radial1"/>
    <dgm:cxn modelId="{9A2BFDF5-42B8-4DDF-8515-41DB55C5B98C}" srcId="{B0D82F78-F899-417F-9357-96EBB18FD21A}" destId="{2F47F0E9-95AA-474E-8CD3-6FB7BDEEFE48}" srcOrd="2" destOrd="0" parTransId="{0576ABFC-9DF0-4661-9426-B58483D3875F}" sibTransId="{15865189-A709-4154-B08F-3C9A97E2AF31}"/>
    <dgm:cxn modelId="{A2AE6DF4-1798-4DF1-B5B1-027F16176319}" type="presOf" srcId="{F6BE99EF-263E-4C38-B570-107EFBCFB377}" destId="{74549FAA-BB9F-4D91-83D3-02485BFBCA5B}" srcOrd="0" destOrd="0" presId="urn:microsoft.com/office/officeart/2005/8/layout/radial1"/>
    <dgm:cxn modelId="{C95777CC-25ED-49C7-A4DB-7647B2EBD0E2}" srcId="{B0D82F78-F899-417F-9357-96EBB18FD21A}" destId="{1850F981-5AF2-495A-A2EC-010857F0B83E}" srcOrd="0" destOrd="0" parTransId="{F6BE99EF-263E-4C38-B570-107EFBCFB377}" sibTransId="{EAE5AB18-B140-41C2-9FEE-48F6689B44F9}"/>
    <dgm:cxn modelId="{EDC4D9EB-5C24-488A-80E3-8021C7A8C539}" srcId="{7E24B912-FA09-424C-A039-92599EF0734D}" destId="{B0D82F78-F899-417F-9357-96EBB18FD21A}" srcOrd="0" destOrd="0" parTransId="{25AF9F94-9B5B-42F9-8B77-B7CD49A607F6}" sibTransId="{2F1FF699-CFDF-45B3-A658-76BDFCFFDE09}"/>
    <dgm:cxn modelId="{C4E195A2-D71C-41CE-BA4E-8ACEAF3B46DC}" srcId="{B0D82F78-F899-417F-9357-96EBB18FD21A}" destId="{96234598-2C54-45DA-80E3-41A286F1A48D}" srcOrd="5" destOrd="0" parTransId="{A8C097E6-259F-4C74-9103-961B8DC0E2FE}" sibTransId="{42A91BFA-C8BD-48F2-B0F5-C97A06FEECE5}"/>
    <dgm:cxn modelId="{6BC4C4FB-A34C-4269-A1C1-500D4078144F}" type="presOf" srcId="{0576ABFC-9DF0-4661-9426-B58483D3875F}" destId="{54D6192D-3A67-4927-ADBE-13F810737077}" srcOrd="1" destOrd="0" presId="urn:microsoft.com/office/officeart/2005/8/layout/radial1"/>
    <dgm:cxn modelId="{CA341DA4-EAA5-402D-BE9D-1A7D06E78514}" type="presOf" srcId="{B0D82F78-F899-417F-9357-96EBB18FD21A}" destId="{AFA8ECC7-3C8C-4779-9B0B-A8803A82E74D}" srcOrd="0" destOrd="0" presId="urn:microsoft.com/office/officeart/2005/8/layout/radial1"/>
    <dgm:cxn modelId="{17731477-FF89-4100-BDF7-C7A410B6CD58}" type="presParOf" srcId="{C888F06E-6053-41B7-9954-CE0D0B234009}" destId="{AFA8ECC7-3C8C-4779-9B0B-A8803A82E74D}" srcOrd="0" destOrd="0" presId="urn:microsoft.com/office/officeart/2005/8/layout/radial1"/>
    <dgm:cxn modelId="{8C3A2D5A-161A-49CB-98ED-230FB9C8B356}" type="presParOf" srcId="{C888F06E-6053-41B7-9954-CE0D0B234009}" destId="{74549FAA-BB9F-4D91-83D3-02485BFBCA5B}" srcOrd="1" destOrd="0" presId="urn:microsoft.com/office/officeart/2005/8/layout/radial1"/>
    <dgm:cxn modelId="{02FEBAFF-2492-4504-B358-DEBA9F8F0EAA}" type="presParOf" srcId="{74549FAA-BB9F-4D91-83D3-02485BFBCA5B}" destId="{7F80F7F3-5779-4F17-947B-39E18F00EB85}" srcOrd="0" destOrd="0" presId="urn:microsoft.com/office/officeart/2005/8/layout/radial1"/>
    <dgm:cxn modelId="{20BEC086-AFDD-443E-95EB-C4937082FF9B}" type="presParOf" srcId="{C888F06E-6053-41B7-9954-CE0D0B234009}" destId="{2A548438-8A83-4945-86E5-A8A49D98FC1F}" srcOrd="2" destOrd="0" presId="urn:microsoft.com/office/officeart/2005/8/layout/radial1"/>
    <dgm:cxn modelId="{E41AE0D5-BD48-430A-8493-1D98A67A6F47}" type="presParOf" srcId="{C888F06E-6053-41B7-9954-CE0D0B234009}" destId="{A0A76861-59EF-42F5-92AC-B0F842BF5BD0}" srcOrd="3" destOrd="0" presId="urn:microsoft.com/office/officeart/2005/8/layout/radial1"/>
    <dgm:cxn modelId="{5B033A48-597B-409A-840A-C4903C3E4498}" type="presParOf" srcId="{A0A76861-59EF-42F5-92AC-B0F842BF5BD0}" destId="{AEBD44C7-60F2-41AB-9A74-C271DDD92D60}" srcOrd="0" destOrd="0" presId="urn:microsoft.com/office/officeart/2005/8/layout/radial1"/>
    <dgm:cxn modelId="{C73F83EA-048F-421E-9E8E-441968D2ED78}" type="presParOf" srcId="{C888F06E-6053-41B7-9954-CE0D0B234009}" destId="{FAA12445-BF9B-429E-9179-785A1DAA0646}" srcOrd="4" destOrd="0" presId="urn:microsoft.com/office/officeart/2005/8/layout/radial1"/>
    <dgm:cxn modelId="{9EAF8BA3-18B2-4CD6-B92E-CDA70C447EED}" type="presParOf" srcId="{C888F06E-6053-41B7-9954-CE0D0B234009}" destId="{2C60BBB9-D005-46D9-B895-B205409C4734}" srcOrd="5" destOrd="0" presId="urn:microsoft.com/office/officeart/2005/8/layout/radial1"/>
    <dgm:cxn modelId="{4DC5FA2E-8A68-41BC-B9C3-749B2740A9EA}" type="presParOf" srcId="{2C60BBB9-D005-46D9-B895-B205409C4734}" destId="{54D6192D-3A67-4927-ADBE-13F810737077}" srcOrd="0" destOrd="0" presId="urn:microsoft.com/office/officeart/2005/8/layout/radial1"/>
    <dgm:cxn modelId="{8610347E-3D89-46B8-8B47-BF0C175FA575}" type="presParOf" srcId="{C888F06E-6053-41B7-9954-CE0D0B234009}" destId="{B4959858-2627-489F-BFA6-5B385B58167F}" srcOrd="6" destOrd="0" presId="urn:microsoft.com/office/officeart/2005/8/layout/radial1"/>
    <dgm:cxn modelId="{D216C943-C92C-482C-8E13-C35AA98964C3}" type="presParOf" srcId="{C888F06E-6053-41B7-9954-CE0D0B234009}" destId="{505A3413-42F5-429A-BE59-070E6EFA79D6}" srcOrd="7" destOrd="0" presId="urn:microsoft.com/office/officeart/2005/8/layout/radial1"/>
    <dgm:cxn modelId="{0222A633-2A11-4427-B6A3-D8A0D0EBF127}" type="presParOf" srcId="{505A3413-42F5-429A-BE59-070E6EFA79D6}" destId="{5085497B-423D-422D-9242-C0E98CF02E70}" srcOrd="0" destOrd="0" presId="urn:microsoft.com/office/officeart/2005/8/layout/radial1"/>
    <dgm:cxn modelId="{355B57A3-92A6-471C-A4EC-28B3D61B0B88}" type="presParOf" srcId="{C888F06E-6053-41B7-9954-CE0D0B234009}" destId="{D1E27C79-4F9F-4041-9816-BC73855334CD}" srcOrd="8" destOrd="0" presId="urn:microsoft.com/office/officeart/2005/8/layout/radial1"/>
    <dgm:cxn modelId="{620F2FCD-E58C-49CA-8598-4FBCF0EF2D1F}" type="presParOf" srcId="{C888F06E-6053-41B7-9954-CE0D0B234009}" destId="{A1EAE2E2-D6F3-47F8-B2D0-C3F4BE1E28B2}" srcOrd="9" destOrd="0" presId="urn:microsoft.com/office/officeart/2005/8/layout/radial1"/>
    <dgm:cxn modelId="{3F2AD915-AAD6-4E48-8066-5CD32DD9197C}" type="presParOf" srcId="{A1EAE2E2-D6F3-47F8-B2D0-C3F4BE1E28B2}" destId="{ABE8CFA7-8F3A-4E06-9AA1-56776BB2EE12}" srcOrd="0" destOrd="0" presId="urn:microsoft.com/office/officeart/2005/8/layout/radial1"/>
    <dgm:cxn modelId="{E2A7710D-F7B1-4A5D-9CF0-C9D7A1DB525B}" type="presParOf" srcId="{C888F06E-6053-41B7-9954-CE0D0B234009}" destId="{F953F62E-F2D8-4CA0-A694-BA341D3F232D}" srcOrd="10" destOrd="0" presId="urn:microsoft.com/office/officeart/2005/8/layout/radial1"/>
    <dgm:cxn modelId="{DFF05446-F2DE-47AE-B47D-343F54411614}" type="presParOf" srcId="{C888F06E-6053-41B7-9954-CE0D0B234009}" destId="{B4AEE457-31B4-4CF8-9AD1-647356186D29}" srcOrd="11" destOrd="0" presId="urn:microsoft.com/office/officeart/2005/8/layout/radial1"/>
    <dgm:cxn modelId="{5CFF09B2-E81D-4910-BAD3-2B83C0D9E581}" type="presParOf" srcId="{B4AEE457-31B4-4CF8-9AD1-647356186D29}" destId="{E5D8F35C-93DE-4294-90BF-E0516FA9346C}" srcOrd="0" destOrd="0" presId="urn:microsoft.com/office/officeart/2005/8/layout/radial1"/>
    <dgm:cxn modelId="{00F1256A-BE6C-4E81-AA7A-36ABD0DB9774}" type="presParOf" srcId="{C888F06E-6053-41B7-9954-CE0D0B234009}" destId="{FF331F5A-91A0-4C5E-BC7E-8A2CC4708827}" srcOrd="12" destOrd="0" presId="urn:microsoft.com/office/officeart/2005/8/layout/radial1"/>
    <dgm:cxn modelId="{DBAC3A53-8657-4C9D-BC82-7D36D0DAE008}" type="presParOf" srcId="{C888F06E-6053-41B7-9954-CE0D0B234009}" destId="{1509B429-9126-4CDB-ADDF-89DF388D8189}" srcOrd="13" destOrd="0" presId="urn:microsoft.com/office/officeart/2005/8/layout/radial1"/>
    <dgm:cxn modelId="{D0F6C3AE-4703-48EA-9324-7E1D943453A6}" type="presParOf" srcId="{1509B429-9126-4CDB-ADDF-89DF388D8189}" destId="{E7A101D6-C25A-41DE-94A0-008EC3645CC1}" srcOrd="0" destOrd="0" presId="urn:microsoft.com/office/officeart/2005/8/layout/radial1"/>
    <dgm:cxn modelId="{02771AD7-D13E-4620-886E-E9094C88CF6B}" type="presParOf" srcId="{C888F06E-6053-41B7-9954-CE0D0B234009}" destId="{D13C9341-23B2-4090-B185-3B21F6A6710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A8ECC7-3C8C-4779-9B0B-A8803A82E74D}">
      <dsp:nvSpPr>
        <dsp:cNvPr id="0" name=""/>
        <dsp:cNvSpPr/>
      </dsp:nvSpPr>
      <dsp:spPr>
        <a:xfrm>
          <a:off x="2340255" y="1703821"/>
          <a:ext cx="3589069" cy="155231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муниципальные программы всего </a:t>
          </a:r>
          <a:r>
            <a:rPr lang="ru-RU" sz="1800" b="1" kern="1200" cap="all" dirty="0" smtClean="0">
              <a:ln w="0"/>
              <a:solidFill>
                <a:srgbClr val="0066FF"/>
              </a:solidFill>
              <a:effectLst>
                <a:reflection blurRad="12700" stA="50000" endPos="50000" dist="5000" dir="5400000" sy="-100000" rotWithShape="0"/>
              </a:effectLst>
            </a:rPr>
            <a:t>6933,2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тыс. рублей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98,8 процентов всех расходов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40255" y="1703821"/>
        <a:ext cx="3589069" cy="1552312"/>
      </dsp:txXfrm>
    </dsp:sp>
    <dsp:sp modelId="{74549FAA-BB9F-4D91-83D3-02485BFBCA5B}">
      <dsp:nvSpPr>
        <dsp:cNvPr id="0" name=""/>
        <dsp:cNvSpPr/>
      </dsp:nvSpPr>
      <dsp:spPr>
        <a:xfrm rot="16620486">
          <a:off x="4111668" y="1557947"/>
          <a:ext cx="269703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269703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620486">
        <a:off x="4239777" y="1564329"/>
        <a:ext cx="13485" cy="13485"/>
      </dsp:txXfrm>
    </dsp:sp>
    <dsp:sp modelId="{2A548438-8A83-4945-86E5-A8A49D98FC1F}">
      <dsp:nvSpPr>
        <dsp:cNvPr id="0" name=""/>
        <dsp:cNvSpPr/>
      </dsp:nvSpPr>
      <dsp:spPr>
        <a:xfrm>
          <a:off x="2700270" y="104635"/>
          <a:ext cx="3289117" cy="1333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сферы культуры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1318,9 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2700270" y="104635"/>
        <a:ext cx="3289117" cy="1333418"/>
      </dsp:txXfrm>
    </dsp:sp>
    <dsp:sp modelId="{A0A76861-59EF-42F5-92AC-B0F842BF5BD0}">
      <dsp:nvSpPr>
        <dsp:cNvPr id="0" name=""/>
        <dsp:cNvSpPr/>
      </dsp:nvSpPr>
      <dsp:spPr>
        <a:xfrm rot="20275371">
          <a:off x="5404439" y="1734174"/>
          <a:ext cx="1073580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073580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275371">
        <a:off x="5914389" y="1720458"/>
        <a:ext cx="53679" cy="53679"/>
      </dsp:txXfrm>
    </dsp:sp>
    <dsp:sp modelId="{FAA12445-BF9B-429E-9179-785A1DAA0646}">
      <dsp:nvSpPr>
        <dsp:cNvPr id="0" name=""/>
        <dsp:cNvSpPr/>
      </dsp:nvSpPr>
      <dsp:spPr>
        <a:xfrm>
          <a:off x="6004012" y="418345"/>
          <a:ext cx="3139987" cy="1333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Профилактика экстремизма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1,8 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6004012" y="418345"/>
        <a:ext cx="3139987" cy="1333418"/>
      </dsp:txXfrm>
    </dsp:sp>
    <dsp:sp modelId="{2C60BBB9-D005-46D9-B895-B205409C4734}">
      <dsp:nvSpPr>
        <dsp:cNvPr id="0" name=""/>
        <dsp:cNvSpPr/>
      </dsp:nvSpPr>
      <dsp:spPr>
        <a:xfrm rot="243808">
          <a:off x="5905375" y="2598893"/>
          <a:ext cx="176144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76144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43808">
        <a:off x="5989044" y="2607613"/>
        <a:ext cx="8807" cy="8807"/>
      </dsp:txXfrm>
    </dsp:sp>
    <dsp:sp modelId="{B4959858-2627-489F-BFA6-5B385B58167F}">
      <dsp:nvSpPr>
        <dsp:cNvPr id="0" name=""/>
        <dsp:cNvSpPr/>
      </dsp:nvSpPr>
      <dsp:spPr>
        <a:xfrm>
          <a:off x="6065123" y="1978030"/>
          <a:ext cx="3078876" cy="1496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Спорт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34,0 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6065123" y="1978030"/>
        <a:ext cx="3078876" cy="1496882"/>
      </dsp:txXfrm>
    </dsp:sp>
    <dsp:sp modelId="{505A3413-42F5-429A-BE59-070E6EFA79D6}">
      <dsp:nvSpPr>
        <dsp:cNvPr id="0" name=""/>
        <dsp:cNvSpPr/>
      </dsp:nvSpPr>
      <dsp:spPr>
        <a:xfrm rot="1654675">
          <a:off x="5201909" y="3380172"/>
          <a:ext cx="1363077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363077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54675">
        <a:off x="5849371" y="3359219"/>
        <a:ext cx="68153" cy="68153"/>
      </dsp:txXfrm>
    </dsp:sp>
    <dsp:sp modelId="{D1E27C79-4F9F-4041-9816-BC73855334CD}">
      <dsp:nvSpPr>
        <dsp:cNvPr id="0" name=""/>
        <dsp:cNvSpPr/>
      </dsp:nvSpPr>
      <dsp:spPr>
        <a:xfrm>
          <a:off x="5973501" y="3558045"/>
          <a:ext cx="2897491" cy="127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Муниципальная политика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4741,6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5973501" y="3558045"/>
        <a:ext cx="2897491" cy="1277921"/>
      </dsp:txXfrm>
    </dsp:sp>
    <dsp:sp modelId="{A1EAE2E2-D6F3-47F8-B2D0-C3F4BE1E28B2}">
      <dsp:nvSpPr>
        <dsp:cNvPr id="0" name=""/>
        <dsp:cNvSpPr/>
      </dsp:nvSpPr>
      <dsp:spPr>
        <a:xfrm rot="5258233">
          <a:off x="3818152" y="3606227"/>
          <a:ext cx="727300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727300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258233">
        <a:off x="4163620" y="3601169"/>
        <a:ext cx="36365" cy="36365"/>
      </dsp:txXfrm>
    </dsp:sp>
    <dsp:sp modelId="{F953F62E-F2D8-4CA0-A694-BA341D3F232D}">
      <dsp:nvSpPr>
        <dsp:cNvPr id="0" name=""/>
        <dsp:cNvSpPr/>
      </dsp:nvSpPr>
      <dsp:spPr>
        <a:xfrm>
          <a:off x="2754049" y="3982609"/>
          <a:ext cx="2934694" cy="1192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Благоустройство и управление имуществом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590,9 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2754049" y="3982609"/>
        <a:ext cx="2934694" cy="1192662"/>
      </dsp:txXfrm>
    </dsp:sp>
    <dsp:sp modelId="{B4AEE457-31B4-4CF8-9AD1-647356186D29}">
      <dsp:nvSpPr>
        <dsp:cNvPr id="0" name=""/>
        <dsp:cNvSpPr/>
      </dsp:nvSpPr>
      <dsp:spPr>
        <a:xfrm rot="9538933">
          <a:off x="2533337" y="3030528"/>
          <a:ext cx="268780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268780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538933">
        <a:off x="2661008" y="3036933"/>
        <a:ext cx="13439" cy="13439"/>
      </dsp:txXfrm>
    </dsp:sp>
    <dsp:sp modelId="{FF331F5A-91A0-4C5E-BC7E-8A2CC4708827}">
      <dsp:nvSpPr>
        <dsp:cNvPr id="0" name=""/>
        <dsp:cNvSpPr/>
      </dsp:nvSpPr>
      <dsp:spPr>
        <a:xfrm>
          <a:off x="0" y="2844156"/>
          <a:ext cx="2865276" cy="1348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Пожарная безопасность и участие в ликвидации ЧС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71,1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0" y="2844156"/>
        <a:ext cx="2865276" cy="1348086"/>
      </dsp:txXfrm>
    </dsp:sp>
    <dsp:sp modelId="{1509B429-9126-4CDB-ADDF-89DF388D8189}">
      <dsp:nvSpPr>
        <dsp:cNvPr id="0" name=""/>
        <dsp:cNvSpPr/>
      </dsp:nvSpPr>
      <dsp:spPr>
        <a:xfrm rot="12091613">
          <a:off x="2675859" y="1918555"/>
          <a:ext cx="137814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37814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091613">
        <a:off x="2741321" y="1928234"/>
        <a:ext cx="6890" cy="6890"/>
      </dsp:txXfrm>
    </dsp:sp>
    <dsp:sp modelId="{D13C9341-23B2-4090-B185-3B21F6A6710A}">
      <dsp:nvSpPr>
        <dsp:cNvPr id="0" name=""/>
        <dsp:cNvSpPr/>
      </dsp:nvSpPr>
      <dsp:spPr>
        <a:xfrm>
          <a:off x="0" y="975677"/>
          <a:ext cx="3295024" cy="10463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Охрана окружающей среды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171 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0" y="975677"/>
        <a:ext cx="3295024" cy="1046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47E650-58DF-4317-BC37-1508C05E6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2019 год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7416824" cy="3528392"/>
          </a:xfrm>
          <a:prstGeom prst="rect">
            <a:avLst/>
          </a:prstGeom>
          <a:solidFill>
            <a:schemeClr val="bg2"/>
          </a:solidFill>
          <a:ln w="9525">
            <a:solidFill>
              <a:srgbClr val="D5D0B5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3726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 расходов  бюджета  программно-целевым методом планирования  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052736"/>
          <a:ext cx="79928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69269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Исполнение по муниципальным программ 6933,2 тыс.рублей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-36512" y="-44624"/>
            <a:ext cx="9180512" cy="6885384"/>
          </a:xfrm>
          <a:prstGeom prst="rect">
            <a:avLst/>
          </a:prstGeom>
        </p:spPr>
      </p:pic>
      <p:graphicFrame>
        <p:nvGraphicFramePr>
          <p:cNvPr id="34" name="Схема 33"/>
          <p:cNvGraphicFramePr/>
          <p:nvPr/>
        </p:nvGraphicFramePr>
        <p:xfrm>
          <a:off x="0" y="1397000"/>
          <a:ext cx="914400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Двойные круглые скобки 30"/>
          <p:cNvSpPr/>
          <p:nvPr/>
        </p:nvSpPr>
        <p:spPr>
          <a:xfrm>
            <a:off x="1000100" y="634454"/>
            <a:ext cx="6858048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 расходов  бюджета  программно-целевым методом планирования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90488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бюджета за 2019 год </a:t>
            </a:r>
            <a:endParaRPr lang="ru-RU" sz="2800" dirty="0">
              <a:ln>
                <a:solidFill>
                  <a:srgbClr val="FF99FF"/>
                </a:solidFill>
              </a:ln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0" y="980728"/>
            <a:ext cx="5715000" cy="4495800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CC66">
                  <a:gamma/>
                  <a:tint val="0"/>
                  <a:invGamma/>
                  <a:alpha val="52000"/>
                </a:srgbClr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251520" y="2132856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>
                  <a:gamma/>
                  <a:shade val="46275"/>
                  <a:invGamma/>
                </a:srgbClr>
              </a:gs>
              <a:gs pos="50000">
                <a:srgbClr val="5B84E9"/>
              </a:gs>
              <a:gs pos="100000">
                <a:srgbClr val="5B84E9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доходов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8780,5 тыс.рублей;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3048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расходов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7016,5тыс.рублей;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3048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рофицит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бюджета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1764,0 тыс.рублей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796136" y="1700808"/>
            <a:ext cx="3024336" cy="309634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/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Профицит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бюджета – превышение доходов над расходами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13176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за 2019 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</p:nvPr>
        </p:nvGraphicFramePr>
        <p:xfrm>
          <a:off x="0" y="842392"/>
          <a:ext cx="9144000" cy="6141328"/>
        </p:xfrm>
        <a:graphic>
          <a:graphicData uri="http://schemas.openxmlformats.org/drawingml/2006/table">
            <a:tbl>
              <a:tblPr/>
              <a:tblGrid>
                <a:gridCol w="3131840"/>
                <a:gridCol w="1656184"/>
                <a:gridCol w="1872208"/>
                <a:gridCol w="2483768"/>
              </a:tblGrid>
              <a:tr h="3600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 на доходы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512,1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103,8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7776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Единый сельхозналог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117,6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117,6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 имущество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236,7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237,0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100,1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0515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Земельный 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1868,9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1876,4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100,4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Государственная пошлина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земли после разграничения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136,0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136,0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имущества казны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 возмещения расходов, понесенных в связи с эксплуатацией имущества поселений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Штрафы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101,2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за 2019 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</p:nvPr>
        </p:nvGraphicFramePr>
        <p:xfrm>
          <a:off x="0" y="842392"/>
          <a:ext cx="9144000" cy="4739248"/>
        </p:xfrm>
        <a:graphic>
          <a:graphicData uri="http://schemas.openxmlformats.org/drawingml/2006/table">
            <a:tbl>
              <a:tblPr/>
              <a:tblGrid>
                <a:gridCol w="3131840"/>
                <a:gridCol w="1656184"/>
                <a:gridCol w="1872208"/>
                <a:gridCol w="2483768"/>
              </a:tblGrid>
              <a:tr h="3600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Дотация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5651,2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5651,2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777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Субвенции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межбюджетные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трансферты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051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8858,4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8780,4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99,1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доходов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общий объем полученных доходов – 8780,5 тыс.рублей</a:t>
            </a:r>
            <a:endParaRPr lang="ru-RU" i="1" dirty="0">
              <a:ln>
                <a:solidFill>
                  <a:srgbClr val="00B050"/>
                </a:solidFill>
              </a:ln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55576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Сравнительный анализ поступления доходов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2018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годом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7643192" cy="5384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24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за 2019 год </a:t>
            </a:r>
            <a:endParaRPr lang="ru-RU" sz="36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59"/>
          <p:cNvGraphicFramePr>
            <a:graphicFrameLocks/>
          </p:cNvGraphicFramePr>
          <p:nvPr/>
        </p:nvGraphicFramePr>
        <p:xfrm>
          <a:off x="0" y="842392"/>
          <a:ext cx="9144000" cy="5472648"/>
        </p:xfrm>
        <a:graphic>
          <a:graphicData uri="http://schemas.openxmlformats.org/drawingml/2006/table">
            <a:tbl>
              <a:tblPr/>
              <a:tblGrid>
                <a:gridCol w="3131840"/>
                <a:gridCol w="1656184"/>
                <a:gridCol w="1872208"/>
                <a:gridCol w="2483768"/>
              </a:tblGrid>
              <a:tr h="3600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777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безопасность и правоохранительная деятельность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1713,1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309,1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051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2446,3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450,6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18,4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Образование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44,2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3803,8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1318,9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34,7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186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Спорт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97,3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2994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13657,3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7016,5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51,4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51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расходов бюджета с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2018 годом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7499176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248" y="620688"/>
            <a:ext cx="609750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такое муниципальная программа</a:t>
            </a: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– документ стратегического планирования, в котором устанавливаются цели для решения задач социально-экономического развития поселения с указанием конкретных сроков и ответственных исполнителей, а также объемов и источников средств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-171400"/>
            <a:ext cx="16478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339</Words>
  <Application>Microsoft Office PowerPoint</Application>
  <PresentationFormat>Экран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Отчет об исполнении бюджета Вербовологовского сельского поселения за 2019 год </vt:lpstr>
      <vt:lpstr>Слайд 2</vt:lpstr>
      <vt:lpstr>исполнение доходов за 2019 год </vt:lpstr>
      <vt:lpstr>исполнение доходов за 2019 год </vt:lpstr>
      <vt:lpstr>Структура доходов общий объем полученных доходов – 8780,5 тыс.рублей</vt:lpstr>
      <vt:lpstr>Сравнительный анализ поступления доходов с 2018 годом</vt:lpstr>
      <vt:lpstr>Слайд 7</vt:lpstr>
      <vt:lpstr>Сравнение расходов бюджета с 2018 годом</vt:lpstr>
      <vt:lpstr>Слайд 9</vt:lpstr>
      <vt:lpstr>Формирование  расходов  бюджета  программно-целевым методом планирования   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dc:creator>вербовый</dc:creator>
  <cp:lastModifiedBy>sp09094@donpac.ru</cp:lastModifiedBy>
  <cp:revision>168</cp:revision>
  <dcterms:modified xsi:type="dcterms:W3CDTF">2020-01-27T12:45:29Z</dcterms:modified>
</cp:coreProperties>
</file>