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64" r:id="rId5"/>
    <p:sldId id="263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485C79-3431-45CE-9C26-848204845779}" type="doc">
      <dgm:prSet loTypeId="urn:microsoft.com/office/officeart/2005/8/layout/radial6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786E79-6C7C-49DD-B817-B83266802190}">
      <dgm:prSet phldrT="[Текст]"/>
      <dgm:spPr/>
      <dgm:t>
        <a:bodyPr/>
        <a:lstStyle/>
        <a:p>
          <a:r>
            <a:rPr lang="ru-RU" b="1" i="1" cap="none" spc="0" dirty="0" smtClean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Бюджетный процесс </a:t>
          </a:r>
          <a:endParaRPr lang="ru-RU" b="1" i="1" cap="none" spc="0" dirty="0">
            <a:ln w="12700">
              <a:solidFill>
                <a:schemeClr val="accent5"/>
              </a:solidFill>
              <a:prstDash val="solid"/>
            </a:ln>
            <a:pattFill prst="ltDnDiag">
              <a:fgClr>
                <a:schemeClr val="accent5">
                  <a:lumMod val="60000"/>
                  <a:lumOff val="40000"/>
                </a:schemeClr>
              </a:fgClr>
              <a:bgClr>
                <a:schemeClr val="bg1"/>
              </a:bgClr>
            </a:patt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032C22-77C9-4709-9F73-B2A9FFC7CFCC}" type="parTrans" cxnId="{BF31D12B-2DD9-4414-B1ED-403638065C94}">
      <dgm:prSet/>
      <dgm:spPr/>
      <dgm:t>
        <a:bodyPr/>
        <a:lstStyle/>
        <a:p>
          <a:endParaRPr lang="ru-RU"/>
        </a:p>
      </dgm:t>
    </dgm:pt>
    <dgm:pt modelId="{E60BF9AC-1CB1-4F6B-A260-6164D4444877}" type="sibTrans" cxnId="{BF31D12B-2DD9-4414-B1ED-403638065C94}">
      <dgm:prSet/>
      <dgm:spPr/>
      <dgm:t>
        <a:bodyPr/>
        <a:lstStyle/>
        <a:p>
          <a:endParaRPr lang="ru-RU"/>
        </a:p>
      </dgm:t>
    </dgm:pt>
    <dgm:pt modelId="{C1DB9A75-42C4-49BD-8191-54F91A36CFD3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Составление проекта бюджета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48ABF0-9424-4B73-A834-F2423F0E7D61}" type="parTrans" cxnId="{9ED78FE2-FFEF-46D3-A5A1-76225C907B9B}">
      <dgm:prSet/>
      <dgm:spPr/>
      <dgm:t>
        <a:bodyPr/>
        <a:lstStyle/>
        <a:p>
          <a:endParaRPr lang="ru-RU"/>
        </a:p>
      </dgm:t>
    </dgm:pt>
    <dgm:pt modelId="{3A74E1C3-AC78-4406-9189-968E50892C35}" type="sibTrans" cxnId="{9ED78FE2-FFEF-46D3-A5A1-76225C907B9B}">
      <dgm:prSet/>
      <dgm:spPr/>
      <dgm:t>
        <a:bodyPr/>
        <a:lstStyle/>
        <a:p>
          <a:endParaRPr lang="ru-RU"/>
        </a:p>
      </dgm:t>
    </dgm:pt>
    <dgm:pt modelId="{BA665381-E03F-4B70-954D-E378D5473A13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Утверждение бюджета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35C721-F97C-4837-9449-09D67B5DAE35}" type="parTrans" cxnId="{20988492-B388-41CC-8A59-6EE471CB6EA1}">
      <dgm:prSet/>
      <dgm:spPr/>
      <dgm:t>
        <a:bodyPr/>
        <a:lstStyle/>
        <a:p>
          <a:endParaRPr lang="ru-RU"/>
        </a:p>
      </dgm:t>
    </dgm:pt>
    <dgm:pt modelId="{5BA06121-21A1-4112-8CD1-2C148759A949}" type="sibTrans" cxnId="{20988492-B388-41CC-8A59-6EE471CB6EA1}">
      <dgm:prSet/>
      <dgm:spPr/>
      <dgm:t>
        <a:bodyPr/>
        <a:lstStyle/>
        <a:p>
          <a:endParaRPr lang="ru-RU"/>
        </a:p>
      </dgm:t>
    </dgm:pt>
    <dgm:pt modelId="{668A9BB0-33CD-4E31-869E-7B745601A3FD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Исполнение бюджета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8A0DCD-67C4-4A2B-A35F-06F3E744742A}" type="parTrans" cxnId="{4CBD0A39-6F64-490F-8D87-A1C280E41548}">
      <dgm:prSet/>
      <dgm:spPr/>
      <dgm:t>
        <a:bodyPr/>
        <a:lstStyle/>
        <a:p>
          <a:endParaRPr lang="ru-RU"/>
        </a:p>
      </dgm:t>
    </dgm:pt>
    <dgm:pt modelId="{3518A209-461B-4060-831E-F18DB3AE2249}" type="sibTrans" cxnId="{4CBD0A39-6F64-490F-8D87-A1C280E41548}">
      <dgm:prSet/>
      <dgm:spPr/>
      <dgm:t>
        <a:bodyPr/>
        <a:lstStyle/>
        <a:p>
          <a:endParaRPr lang="ru-RU"/>
        </a:p>
      </dgm:t>
    </dgm:pt>
    <dgm:pt modelId="{5FFEB00B-BA3C-4026-84E8-2DC79C23EBF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Отчет об исполнении бюджета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C0BF3F-A5BC-4B96-942F-F0D372286261}" type="parTrans" cxnId="{92D65FEC-A2A6-4C2F-BDCD-FF5A225C88FA}">
      <dgm:prSet/>
      <dgm:spPr/>
      <dgm:t>
        <a:bodyPr/>
        <a:lstStyle/>
        <a:p>
          <a:endParaRPr lang="ru-RU"/>
        </a:p>
      </dgm:t>
    </dgm:pt>
    <dgm:pt modelId="{2E5FC112-960C-4C10-A617-29EF2DEAB88D}" type="sibTrans" cxnId="{92D65FEC-A2A6-4C2F-BDCD-FF5A225C88FA}">
      <dgm:prSet/>
      <dgm:spPr/>
      <dgm:t>
        <a:bodyPr/>
        <a:lstStyle/>
        <a:p>
          <a:endParaRPr lang="ru-RU"/>
        </a:p>
      </dgm:t>
    </dgm:pt>
    <dgm:pt modelId="{C473BBC8-FA7D-44C4-8F76-0BCAE9C10801}" type="pres">
      <dgm:prSet presAssocID="{C9485C79-3431-45CE-9C26-84820484577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530121-8155-49BA-B909-FFD08FF1262D}" type="pres">
      <dgm:prSet presAssocID="{AD786E79-6C7C-49DD-B817-B83266802190}" presName="centerShape" presStyleLbl="node0" presStyleIdx="0" presStyleCnt="1"/>
      <dgm:spPr/>
      <dgm:t>
        <a:bodyPr/>
        <a:lstStyle/>
        <a:p>
          <a:endParaRPr lang="ru-RU"/>
        </a:p>
      </dgm:t>
    </dgm:pt>
    <dgm:pt modelId="{E861EA33-C10B-4B54-ACF3-0A6381D33E8E}" type="pres">
      <dgm:prSet presAssocID="{C1DB9A75-42C4-49BD-8191-54F91A36CFD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26A026-EAD9-48CD-A735-BC2213B72D19}" type="pres">
      <dgm:prSet presAssocID="{C1DB9A75-42C4-49BD-8191-54F91A36CFD3}" presName="dummy" presStyleCnt="0"/>
      <dgm:spPr/>
    </dgm:pt>
    <dgm:pt modelId="{9198F3AC-EE3C-44CE-B5A2-41263AE3C019}" type="pres">
      <dgm:prSet presAssocID="{3A74E1C3-AC78-4406-9189-968E50892C3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627D6B88-04D4-485C-A2D3-29E2CC93F700}" type="pres">
      <dgm:prSet presAssocID="{BA665381-E03F-4B70-954D-E378D5473A1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FFC850-634C-4860-A4E2-E8C45545A3EE}" type="pres">
      <dgm:prSet presAssocID="{BA665381-E03F-4B70-954D-E378D5473A13}" presName="dummy" presStyleCnt="0"/>
      <dgm:spPr/>
    </dgm:pt>
    <dgm:pt modelId="{F19F0556-6242-40D9-BB47-B86E00B120A7}" type="pres">
      <dgm:prSet presAssocID="{5BA06121-21A1-4112-8CD1-2C148759A949}" presName="sibTrans" presStyleLbl="sibTrans2D1" presStyleIdx="1" presStyleCnt="4"/>
      <dgm:spPr/>
      <dgm:t>
        <a:bodyPr/>
        <a:lstStyle/>
        <a:p>
          <a:endParaRPr lang="ru-RU"/>
        </a:p>
      </dgm:t>
    </dgm:pt>
    <dgm:pt modelId="{2ED7254E-EF66-47A3-BC90-216878E40172}" type="pres">
      <dgm:prSet presAssocID="{668A9BB0-33CD-4E31-869E-7B745601A3F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62495A-64AB-449B-9632-A7EDA4937A6A}" type="pres">
      <dgm:prSet presAssocID="{668A9BB0-33CD-4E31-869E-7B745601A3FD}" presName="dummy" presStyleCnt="0"/>
      <dgm:spPr/>
    </dgm:pt>
    <dgm:pt modelId="{A817BEB4-9877-4E7C-A656-CA805550EE1E}" type="pres">
      <dgm:prSet presAssocID="{3518A209-461B-4060-831E-F18DB3AE2249}" presName="sibTrans" presStyleLbl="sibTrans2D1" presStyleIdx="2" presStyleCnt="4"/>
      <dgm:spPr/>
      <dgm:t>
        <a:bodyPr/>
        <a:lstStyle/>
        <a:p>
          <a:endParaRPr lang="ru-RU"/>
        </a:p>
      </dgm:t>
    </dgm:pt>
    <dgm:pt modelId="{16E629A1-106F-43ED-AFA4-E47D0425D936}" type="pres">
      <dgm:prSet presAssocID="{5FFEB00B-BA3C-4026-84E8-2DC79C23EBF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977D8C-44CF-4D60-BF84-1C0AB91C5C7E}" type="pres">
      <dgm:prSet presAssocID="{5FFEB00B-BA3C-4026-84E8-2DC79C23EBFE}" presName="dummy" presStyleCnt="0"/>
      <dgm:spPr/>
    </dgm:pt>
    <dgm:pt modelId="{4F766840-AA12-409D-91A9-AEFB0A537B8B}" type="pres">
      <dgm:prSet presAssocID="{2E5FC112-960C-4C10-A617-29EF2DEAB88D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033A7DAD-3901-4211-A81E-9081035264FE}" type="presOf" srcId="{BA665381-E03F-4B70-954D-E378D5473A13}" destId="{627D6B88-04D4-485C-A2D3-29E2CC93F700}" srcOrd="0" destOrd="0" presId="urn:microsoft.com/office/officeart/2005/8/layout/radial6"/>
    <dgm:cxn modelId="{9ED78FE2-FFEF-46D3-A5A1-76225C907B9B}" srcId="{AD786E79-6C7C-49DD-B817-B83266802190}" destId="{C1DB9A75-42C4-49BD-8191-54F91A36CFD3}" srcOrd="0" destOrd="0" parTransId="{7D48ABF0-9424-4B73-A834-F2423F0E7D61}" sibTransId="{3A74E1C3-AC78-4406-9189-968E50892C35}"/>
    <dgm:cxn modelId="{38625598-F649-4690-A112-C1151A1D2CF7}" type="presOf" srcId="{5FFEB00B-BA3C-4026-84E8-2DC79C23EBFE}" destId="{16E629A1-106F-43ED-AFA4-E47D0425D936}" srcOrd="0" destOrd="0" presId="urn:microsoft.com/office/officeart/2005/8/layout/radial6"/>
    <dgm:cxn modelId="{BF31D12B-2DD9-4414-B1ED-403638065C94}" srcId="{C9485C79-3431-45CE-9C26-848204845779}" destId="{AD786E79-6C7C-49DD-B817-B83266802190}" srcOrd="0" destOrd="0" parTransId="{8B032C22-77C9-4709-9F73-B2A9FFC7CFCC}" sibTransId="{E60BF9AC-1CB1-4F6B-A260-6164D4444877}"/>
    <dgm:cxn modelId="{4CBD0A39-6F64-490F-8D87-A1C280E41548}" srcId="{AD786E79-6C7C-49DD-B817-B83266802190}" destId="{668A9BB0-33CD-4E31-869E-7B745601A3FD}" srcOrd="2" destOrd="0" parTransId="{8F8A0DCD-67C4-4A2B-A35F-06F3E744742A}" sibTransId="{3518A209-461B-4060-831E-F18DB3AE2249}"/>
    <dgm:cxn modelId="{8A395095-4F9C-497A-9361-AF04A20B559D}" type="presOf" srcId="{668A9BB0-33CD-4E31-869E-7B745601A3FD}" destId="{2ED7254E-EF66-47A3-BC90-216878E40172}" srcOrd="0" destOrd="0" presId="urn:microsoft.com/office/officeart/2005/8/layout/radial6"/>
    <dgm:cxn modelId="{9E17B0A6-A825-4760-9E91-3B8403374B13}" type="presOf" srcId="{3518A209-461B-4060-831E-F18DB3AE2249}" destId="{A817BEB4-9877-4E7C-A656-CA805550EE1E}" srcOrd="0" destOrd="0" presId="urn:microsoft.com/office/officeart/2005/8/layout/radial6"/>
    <dgm:cxn modelId="{20988492-B388-41CC-8A59-6EE471CB6EA1}" srcId="{AD786E79-6C7C-49DD-B817-B83266802190}" destId="{BA665381-E03F-4B70-954D-E378D5473A13}" srcOrd="1" destOrd="0" parTransId="{1B35C721-F97C-4837-9449-09D67B5DAE35}" sibTransId="{5BA06121-21A1-4112-8CD1-2C148759A949}"/>
    <dgm:cxn modelId="{1008F6DD-9F8A-4330-A313-0697453A5077}" type="presOf" srcId="{AD786E79-6C7C-49DD-B817-B83266802190}" destId="{BC530121-8155-49BA-B909-FFD08FF1262D}" srcOrd="0" destOrd="0" presId="urn:microsoft.com/office/officeart/2005/8/layout/radial6"/>
    <dgm:cxn modelId="{B005EB9F-84D1-4D4D-8BAC-5A2F791F2FD1}" type="presOf" srcId="{5BA06121-21A1-4112-8CD1-2C148759A949}" destId="{F19F0556-6242-40D9-BB47-B86E00B120A7}" srcOrd="0" destOrd="0" presId="urn:microsoft.com/office/officeart/2005/8/layout/radial6"/>
    <dgm:cxn modelId="{7FBC8CBF-AF33-4964-A4DE-063FB9399C5A}" type="presOf" srcId="{C9485C79-3431-45CE-9C26-848204845779}" destId="{C473BBC8-FA7D-44C4-8F76-0BCAE9C10801}" srcOrd="0" destOrd="0" presId="urn:microsoft.com/office/officeart/2005/8/layout/radial6"/>
    <dgm:cxn modelId="{92D65FEC-A2A6-4C2F-BDCD-FF5A225C88FA}" srcId="{AD786E79-6C7C-49DD-B817-B83266802190}" destId="{5FFEB00B-BA3C-4026-84E8-2DC79C23EBFE}" srcOrd="3" destOrd="0" parTransId="{E2C0BF3F-A5BC-4B96-942F-F0D372286261}" sibTransId="{2E5FC112-960C-4C10-A617-29EF2DEAB88D}"/>
    <dgm:cxn modelId="{8DFD019C-0CD3-4316-A252-FF4C39CC1803}" type="presOf" srcId="{2E5FC112-960C-4C10-A617-29EF2DEAB88D}" destId="{4F766840-AA12-409D-91A9-AEFB0A537B8B}" srcOrd="0" destOrd="0" presId="urn:microsoft.com/office/officeart/2005/8/layout/radial6"/>
    <dgm:cxn modelId="{E3D3A5B5-7682-4667-A8B8-9A96758FBD9F}" type="presOf" srcId="{3A74E1C3-AC78-4406-9189-968E50892C35}" destId="{9198F3AC-EE3C-44CE-B5A2-41263AE3C019}" srcOrd="0" destOrd="0" presId="urn:microsoft.com/office/officeart/2005/8/layout/radial6"/>
    <dgm:cxn modelId="{A727EAE4-6CD6-4DA2-9D90-3740DC16B011}" type="presOf" srcId="{C1DB9A75-42C4-49BD-8191-54F91A36CFD3}" destId="{E861EA33-C10B-4B54-ACF3-0A6381D33E8E}" srcOrd="0" destOrd="0" presId="urn:microsoft.com/office/officeart/2005/8/layout/radial6"/>
    <dgm:cxn modelId="{D0DC656A-AACE-4607-B669-8EF05522B8B4}" type="presParOf" srcId="{C473BBC8-FA7D-44C4-8F76-0BCAE9C10801}" destId="{BC530121-8155-49BA-B909-FFD08FF1262D}" srcOrd="0" destOrd="0" presId="urn:microsoft.com/office/officeart/2005/8/layout/radial6"/>
    <dgm:cxn modelId="{0F8225F8-B449-4B8C-93C0-30358762F92D}" type="presParOf" srcId="{C473BBC8-FA7D-44C4-8F76-0BCAE9C10801}" destId="{E861EA33-C10B-4B54-ACF3-0A6381D33E8E}" srcOrd="1" destOrd="0" presId="urn:microsoft.com/office/officeart/2005/8/layout/radial6"/>
    <dgm:cxn modelId="{370C9F63-7D05-4FF1-A0D8-BC491D066330}" type="presParOf" srcId="{C473BBC8-FA7D-44C4-8F76-0BCAE9C10801}" destId="{5C26A026-EAD9-48CD-A735-BC2213B72D19}" srcOrd="2" destOrd="0" presId="urn:microsoft.com/office/officeart/2005/8/layout/radial6"/>
    <dgm:cxn modelId="{08E97E0F-C6A1-447D-92B2-7244F0594C4C}" type="presParOf" srcId="{C473BBC8-FA7D-44C4-8F76-0BCAE9C10801}" destId="{9198F3AC-EE3C-44CE-B5A2-41263AE3C019}" srcOrd="3" destOrd="0" presId="urn:microsoft.com/office/officeart/2005/8/layout/radial6"/>
    <dgm:cxn modelId="{545B6E84-2DAA-46DF-BA7B-951D0F65055A}" type="presParOf" srcId="{C473BBC8-FA7D-44C4-8F76-0BCAE9C10801}" destId="{627D6B88-04D4-485C-A2D3-29E2CC93F700}" srcOrd="4" destOrd="0" presId="urn:microsoft.com/office/officeart/2005/8/layout/radial6"/>
    <dgm:cxn modelId="{10327728-6685-4743-BA5B-98AC25CA15FF}" type="presParOf" srcId="{C473BBC8-FA7D-44C4-8F76-0BCAE9C10801}" destId="{9EFFC850-634C-4860-A4E2-E8C45545A3EE}" srcOrd="5" destOrd="0" presId="urn:microsoft.com/office/officeart/2005/8/layout/radial6"/>
    <dgm:cxn modelId="{7D2AF5C3-4B9E-4A0D-A6BA-4CBAAB812E95}" type="presParOf" srcId="{C473BBC8-FA7D-44C4-8F76-0BCAE9C10801}" destId="{F19F0556-6242-40D9-BB47-B86E00B120A7}" srcOrd="6" destOrd="0" presId="urn:microsoft.com/office/officeart/2005/8/layout/radial6"/>
    <dgm:cxn modelId="{E11C69BF-2BB6-437C-BD93-A02641B4F98A}" type="presParOf" srcId="{C473BBC8-FA7D-44C4-8F76-0BCAE9C10801}" destId="{2ED7254E-EF66-47A3-BC90-216878E40172}" srcOrd="7" destOrd="0" presId="urn:microsoft.com/office/officeart/2005/8/layout/radial6"/>
    <dgm:cxn modelId="{6072BD1C-A2A5-4A39-AA45-78BAB5597FCC}" type="presParOf" srcId="{C473BBC8-FA7D-44C4-8F76-0BCAE9C10801}" destId="{EE62495A-64AB-449B-9632-A7EDA4937A6A}" srcOrd="8" destOrd="0" presId="urn:microsoft.com/office/officeart/2005/8/layout/radial6"/>
    <dgm:cxn modelId="{E4B1C180-1150-4A57-BFC5-6516E50C75EA}" type="presParOf" srcId="{C473BBC8-FA7D-44C4-8F76-0BCAE9C10801}" destId="{A817BEB4-9877-4E7C-A656-CA805550EE1E}" srcOrd="9" destOrd="0" presId="urn:microsoft.com/office/officeart/2005/8/layout/radial6"/>
    <dgm:cxn modelId="{6B5D38A6-3069-4D51-8CB2-4053B8E194FD}" type="presParOf" srcId="{C473BBC8-FA7D-44C4-8F76-0BCAE9C10801}" destId="{16E629A1-106F-43ED-AFA4-E47D0425D936}" srcOrd="10" destOrd="0" presId="urn:microsoft.com/office/officeart/2005/8/layout/radial6"/>
    <dgm:cxn modelId="{51D52A9D-2006-4851-9E9B-5C697DA788AF}" type="presParOf" srcId="{C473BBC8-FA7D-44C4-8F76-0BCAE9C10801}" destId="{F8977D8C-44CF-4D60-BF84-1C0AB91C5C7E}" srcOrd="11" destOrd="0" presId="urn:microsoft.com/office/officeart/2005/8/layout/radial6"/>
    <dgm:cxn modelId="{D3FABB2E-8592-440A-AAB4-1517345B2EEB}" type="presParOf" srcId="{C473BBC8-FA7D-44C4-8F76-0BCAE9C10801}" destId="{4F766840-AA12-409D-91A9-AEFB0A537B8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3ED80B-D7FA-444A-A6B4-898440248A14}" type="doc">
      <dgm:prSet loTypeId="urn:microsoft.com/office/officeart/2005/8/layout/StepDownProcess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B9A269-12BF-4B97-B1B7-D4E7F5892BD9}">
      <dgm:prSet phldrT="[Текст]"/>
      <dgm:spPr/>
      <dgm:t>
        <a:bodyPr/>
        <a:lstStyle/>
        <a:p>
          <a:r>
            <a:rPr lang="ru-RU" dirty="0" smtClean="0"/>
            <a:t>Составление проекта бюджета</a:t>
          </a:r>
          <a:endParaRPr lang="ru-RU" dirty="0"/>
        </a:p>
      </dgm:t>
    </dgm:pt>
    <dgm:pt modelId="{FEA42457-FD9A-4BC3-B99B-93C2EFC15E1A}" type="parTrans" cxnId="{07E9F275-27E7-4E45-AB8F-C6A3630C4381}">
      <dgm:prSet/>
      <dgm:spPr/>
      <dgm:t>
        <a:bodyPr/>
        <a:lstStyle/>
        <a:p>
          <a:endParaRPr lang="ru-RU"/>
        </a:p>
      </dgm:t>
    </dgm:pt>
    <dgm:pt modelId="{0CD6F668-8169-4233-B434-C70ED493DD52}" type="sibTrans" cxnId="{07E9F275-27E7-4E45-AB8F-C6A3630C4381}">
      <dgm:prSet/>
      <dgm:spPr/>
      <dgm:t>
        <a:bodyPr/>
        <a:lstStyle/>
        <a:p>
          <a:endParaRPr lang="ru-RU"/>
        </a:p>
      </dgm:t>
    </dgm:pt>
    <dgm:pt modelId="{DACF1938-2162-4BCC-98A1-642B7BC50C39}">
      <dgm:prSet phldrT="[Текст]"/>
      <dgm:spPr/>
      <dgm:t>
        <a:bodyPr/>
        <a:lstStyle/>
        <a:p>
          <a:r>
            <a:rPr lang="ru-RU" dirty="0" smtClean="0"/>
            <a:t>Июнь-октябрь</a:t>
          </a:r>
          <a:endParaRPr lang="ru-RU" dirty="0"/>
        </a:p>
      </dgm:t>
    </dgm:pt>
    <dgm:pt modelId="{66991B91-8859-4465-97E7-5492BC937185}" type="parTrans" cxnId="{F0C9D999-2F2D-4B3D-AA4B-480344E33888}">
      <dgm:prSet/>
      <dgm:spPr/>
      <dgm:t>
        <a:bodyPr/>
        <a:lstStyle/>
        <a:p>
          <a:endParaRPr lang="ru-RU"/>
        </a:p>
      </dgm:t>
    </dgm:pt>
    <dgm:pt modelId="{F8513FAD-5D5C-48C3-B29A-331BA51EB0FC}" type="sibTrans" cxnId="{F0C9D999-2F2D-4B3D-AA4B-480344E33888}">
      <dgm:prSet/>
      <dgm:spPr/>
      <dgm:t>
        <a:bodyPr/>
        <a:lstStyle/>
        <a:p>
          <a:endParaRPr lang="ru-RU"/>
        </a:p>
      </dgm:t>
    </dgm:pt>
    <dgm:pt modelId="{172F185F-8D67-4341-A337-C17349CD9FE9}">
      <dgm:prSet phldrT="[Текст]"/>
      <dgm:spPr/>
      <dgm:t>
        <a:bodyPr/>
        <a:lstStyle/>
        <a:p>
          <a:r>
            <a:rPr lang="ru-RU" dirty="0" smtClean="0"/>
            <a:t>Утверждение бюджета</a:t>
          </a:r>
          <a:endParaRPr lang="ru-RU" dirty="0"/>
        </a:p>
      </dgm:t>
    </dgm:pt>
    <dgm:pt modelId="{215ED54C-D1C8-4AA3-8FE8-DA4470B7A1BF}" type="parTrans" cxnId="{D0CA0CF6-CD82-4CCA-8399-85E98E1C75B1}">
      <dgm:prSet/>
      <dgm:spPr/>
      <dgm:t>
        <a:bodyPr/>
        <a:lstStyle/>
        <a:p>
          <a:endParaRPr lang="ru-RU"/>
        </a:p>
      </dgm:t>
    </dgm:pt>
    <dgm:pt modelId="{67DABD12-E15B-43B2-8DCF-9EE652ED00EB}" type="sibTrans" cxnId="{D0CA0CF6-CD82-4CCA-8399-85E98E1C75B1}">
      <dgm:prSet/>
      <dgm:spPr/>
      <dgm:t>
        <a:bodyPr/>
        <a:lstStyle/>
        <a:p>
          <a:endParaRPr lang="ru-RU"/>
        </a:p>
      </dgm:t>
    </dgm:pt>
    <dgm:pt modelId="{74A453B5-6490-4DB8-848A-CD6EEB1F3AB8}">
      <dgm:prSet phldrT="[Текст]"/>
      <dgm:spPr/>
      <dgm:t>
        <a:bodyPr/>
        <a:lstStyle/>
        <a:p>
          <a:r>
            <a:rPr lang="ru-RU" dirty="0" smtClean="0"/>
            <a:t>Ноябрь-декабрь</a:t>
          </a:r>
          <a:endParaRPr lang="ru-RU" dirty="0"/>
        </a:p>
      </dgm:t>
    </dgm:pt>
    <dgm:pt modelId="{4E4ED5FA-969D-4397-9B10-00CEA61D697B}" type="parTrans" cxnId="{955C2D22-1B23-4F64-8119-AF3ED5659EF1}">
      <dgm:prSet/>
      <dgm:spPr/>
      <dgm:t>
        <a:bodyPr/>
        <a:lstStyle/>
        <a:p>
          <a:endParaRPr lang="ru-RU"/>
        </a:p>
      </dgm:t>
    </dgm:pt>
    <dgm:pt modelId="{25F93F9C-69C5-488B-858C-5DAEC8E373D3}" type="sibTrans" cxnId="{955C2D22-1B23-4F64-8119-AF3ED5659EF1}">
      <dgm:prSet/>
      <dgm:spPr/>
      <dgm:t>
        <a:bodyPr/>
        <a:lstStyle/>
        <a:p>
          <a:endParaRPr lang="ru-RU"/>
        </a:p>
      </dgm:t>
    </dgm:pt>
    <dgm:pt modelId="{15290559-F790-41ED-B70C-669F1A9EE045}">
      <dgm:prSet phldrT="[Текст]"/>
      <dgm:spPr/>
      <dgm:t>
        <a:bodyPr/>
        <a:lstStyle/>
        <a:p>
          <a:r>
            <a:rPr lang="ru-RU" dirty="0" smtClean="0"/>
            <a:t>Исполнение бюджета</a:t>
          </a:r>
          <a:endParaRPr lang="ru-RU" dirty="0"/>
        </a:p>
      </dgm:t>
    </dgm:pt>
    <dgm:pt modelId="{A9228BEC-D231-4A86-86E1-5E76F9CE7462}" type="parTrans" cxnId="{5AF7EB8B-96BE-451E-BD72-5EE73AAA0EE5}">
      <dgm:prSet/>
      <dgm:spPr/>
      <dgm:t>
        <a:bodyPr/>
        <a:lstStyle/>
        <a:p>
          <a:endParaRPr lang="ru-RU"/>
        </a:p>
      </dgm:t>
    </dgm:pt>
    <dgm:pt modelId="{5A2DA76B-9953-4EFE-9186-CB633B3A3A3C}" type="sibTrans" cxnId="{5AF7EB8B-96BE-451E-BD72-5EE73AAA0EE5}">
      <dgm:prSet/>
      <dgm:spPr/>
      <dgm:t>
        <a:bodyPr/>
        <a:lstStyle/>
        <a:p>
          <a:endParaRPr lang="ru-RU"/>
        </a:p>
      </dgm:t>
    </dgm:pt>
    <dgm:pt modelId="{458AF7D5-887D-44CA-BE15-19F24FFDE4FE}">
      <dgm:prSet phldrT="[Текст]"/>
      <dgm:spPr/>
      <dgm:t>
        <a:bodyPr/>
        <a:lstStyle/>
        <a:p>
          <a:r>
            <a:rPr lang="ru-RU" dirty="0" smtClean="0"/>
            <a:t>Январь-декабрь</a:t>
          </a:r>
          <a:endParaRPr lang="ru-RU" dirty="0"/>
        </a:p>
      </dgm:t>
    </dgm:pt>
    <dgm:pt modelId="{E7A96285-EC8B-4080-ABBD-562C14E97BE0}" type="parTrans" cxnId="{6CDA33E9-6B87-446D-BFC7-6CC9720D18F9}">
      <dgm:prSet/>
      <dgm:spPr/>
      <dgm:t>
        <a:bodyPr/>
        <a:lstStyle/>
        <a:p>
          <a:endParaRPr lang="ru-RU"/>
        </a:p>
      </dgm:t>
    </dgm:pt>
    <dgm:pt modelId="{871172B4-8994-49B9-A286-48E2FD3970BA}" type="sibTrans" cxnId="{6CDA33E9-6B87-446D-BFC7-6CC9720D18F9}">
      <dgm:prSet/>
      <dgm:spPr/>
      <dgm:t>
        <a:bodyPr/>
        <a:lstStyle/>
        <a:p>
          <a:endParaRPr lang="ru-RU"/>
        </a:p>
      </dgm:t>
    </dgm:pt>
    <dgm:pt modelId="{D7E057EA-4115-44AC-A8D3-73AB5337E6EA}" type="pres">
      <dgm:prSet presAssocID="{123ED80B-D7FA-444A-A6B4-898440248A1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C899D4F-AEFE-4E99-934E-15F13481DA32}" type="pres">
      <dgm:prSet presAssocID="{D4B9A269-12BF-4B97-B1B7-D4E7F5892BD9}" presName="composite" presStyleCnt="0"/>
      <dgm:spPr/>
    </dgm:pt>
    <dgm:pt modelId="{7C660361-DA97-4A16-9398-D2822C6E6A97}" type="pres">
      <dgm:prSet presAssocID="{D4B9A269-12BF-4B97-B1B7-D4E7F5892BD9}" presName="bentUpArrow1" presStyleLbl="alignImgPlace1" presStyleIdx="0" presStyleCnt="2"/>
      <dgm:spPr/>
    </dgm:pt>
    <dgm:pt modelId="{C90869DA-A909-4A71-9FCC-9CBAC71C45CE}" type="pres">
      <dgm:prSet presAssocID="{D4B9A269-12BF-4B97-B1B7-D4E7F5892BD9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1E023-19E6-477D-BB7D-064899136AB6}" type="pres">
      <dgm:prSet presAssocID="{D4B9A269-12BF-4B97-B1B7-D4E7F5892BD9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D77B88-D186-49EB-B895-E79C560760E8}" type="pres">
      <dgm:prSet presAssocID="{0CD6F668-8169-4233-B434-C70ED493DD52}" presName="sibTrans" presStyleCnt="0"/>
      <dgm:spPr/>
    </dgm:pt>
    <dgm:pt modelId="{467078D5-1CD0-4FE4-921B-2E7CF04EBC5E}" type="pres">
      <dgm:prSet presAssocID="{172F185F-8D67-4341-A337-C17349CD9FE9}" presName="composite" presStyleCnt="0"/>
      <dgm:spPr/>
    </dgm:pt>
    <dgm:pt modelId="{FD049A27-F4E4-4047-B3D9-D7B11B2681E6}" type="pres">
      <dgm:prSet presAssocID="{172F185F-8D67-4341-A337-C17349CD9FE9}" presName="bentUpArrow1" presStyleLbl="alignImgPlace1" presStyleIdx="1" presStyleCnt="2"/>
      <dgm:spPr/>
    </dgm:pt>
    <dgm:pt modelId="{BBE460C2-4022-47D9-BA12-F69BC291389E}" type="pres">
      <dgm:prSet presAssocID="{172F185F-8D67-4341-A337-C17349CD9FE9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E9A3F8-2C3A-4D91-BB52-BBD1E72CBF29}" type="pres">
      <dgm:prSet presAssocID="{172F185F-8D67-4341-A337-C17349CD9FE9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FD3AB-9116-44A1-B87A-EFA20631B734}" type="pres">
      <dgm:prSet presAssocID="{67DABD12-E15B-43B2-8DCF-9EE652ED00EB}" presName="sibTrans" presStyleCnt="0"/>
      <dgm:spPr/>
    </dgm:pt>
    <dgm:pt modelId="{175086E8-5B73-4C19-8B42-88847A00378A}" type="pres">
      <dgm:prSet presAssocID="{15290559-F790-41ED-B70C-669F1A9EE045}" presName="composite" presStyleCnt="0"/>
      <dgm:spPr/>
    </dgm:pt>
    <dgm:pt modelId="{C1AEC3AE-0BD1-425E-BB7D-CD40FB54009E}" type="pres">
      <dgm:prSet presAssocID="{15290559-F790-41ED-B70C-669F1A9EE045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5D4C55-6A30-4E8B-A91C-4B35F4CE1032}" type="pres">
      <dgm:prSet presAssocID="{15290559-F790-41ED-B70C-669F1A9EE045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78F0C2-D052-43D5-BE09-07DD58F5E18D}" type="presOf" srcId="{74A453B5-6490-4DB8-848A-CD6EEB1F3AB8}" destId="{5CE9A3F8-2C3A-4D91-BB52-BBD1E72CBF29}" srcOrd="0" destOrd="0" presId="urn:microsoft.com/office/officeart/2005/8/layout/StepDownProcess"/>
    <dgm:cxn modelId="{6CDA33E9-6B87-446D-BFC7-6CC9720D18F9}" srcId="{15290559-F790-41ED-B70C-669F1A9EE045}" destId="{458AF7D5-887D-44CA-BE15-19F24FFDE4FE}" srcOrd="0" destOrd="0" parTransId="{E7A96285-EC8B-4080-ABBD-562C14E97BE0}" sibTransId="{871172B4-8994-49B9-A286-48E2FD3970BA}"/>
    <dgm:cxn modelId="{D0CA0CF6-CD82-4CCA-8399-85E98E1C75B1}" srcId="{123ED80B-D7FA-444A-A6B4-898440248A14}" destId="{172F185F-8D67-4341-A337-C17349CD9FE9}" srcOrd="1" destOrd="0" parTransId="{215ED54C-D1C8-4AA3-8FE8-DA4470B7A1BF}" sibTransId="{67DABD12-E15B-43B2-8DCF-9EE652ED00EB}"/>
    <dgm:cxn modelId="{881657F0-FACC-481E-B14D-5D12A3D554A8}" type="presOf" srcId="{123ED80B-D7FA-444A-A6B4-898440248A14}" destId="{D7E057EA-4115-44AC-A8D3-73AB5337E6EA}" srcOrd="0" destOrd="0" presId="urn:microsoft.com/office/officeart/2005/8/layout/StepDownProcess"/>
    <dgm:cxn modelId="{B85DB56B-365C-455E-8FB5-28EDF5222497}" type="presOf" srcId="{458AF7D5-887D-44CA-BE15-19F24FFDE4FE}" destId="{AB5D4C55-6A30-4E8B-A91C-4B35F4CE1032}" srcOrd="0" destOrd="0" presId="urn:microsoft.com/office/officeart/2005/8/layout/StepDownProcess"/>
    <dgm:cxn modelId="{F0C9D999-2F2D-4B3D-AA4B-480344E33888}" srcId="{D4B9A269-12BF-4B97-B1B7-D4E7F5892BD9}" destId="{DACF1938-2162-4BCC-98A1-642B7BC50C39}" srcOrd="0" destOrd="0" parTransId="{66991B91-8859-4465-97E7-5492BC937185}" sibTransId="{F8513FAD-5D5C-48C3-B29A-331BA51EB0FC}"/>
    <dgm:cxn modelId="{15DE633B-AD16-4990-8E8F-36C40AAF1FAC}" type="presOf" srcId="{D4B9A269-12BF-4B97-B1B7-D4E7F5892BD9}" destId="{C90869DA-A909-4A71-9FCC-9CBAC71C45CE}" srcOrd="0" destOrd="0" presId="urn:microsoft.com/office/officeart/2005/8/layout/StepDownProcess"/>
    <dgm:cxn modelId="{5AF7EB8B-96BE-451E-BD72-5EE73AAA0EE5}" srcId="{123ED80B-D7FA-444A-A6B4-898440248A14}" destId="{15290559-F790-41ED-B70C-669F1A9EE045}" srcOrd="2" destOrd="0" parTransId="{A9228BEC-D231-4A86-86E1-5E76F9CE7462}" sibTransId="{5A2DA76B-9953-4EFE-9186-CB633B3A3A3C}"/>
    <dgm:cxn modelId="{955C2D22-1B23-4F64-8119-AF3ED5659EF1}" srcId="{172F185F-8D67-4341-A337-C17349CD9FE9}" destId="{74A453B5-6490-4DB8-848A-CD6EEB1F3AB8}" srcOrd="0" destOrd="0" parTransId="{4E4ED5FA-969D-4397-9B10-00CEA61D697B}" sibTransId="{25F93F9C-69C5-488B-858C-5DAEC8E373D3}"/>
    <dgm:cxn modelId="{895B8D0B-D58F-4BE5-865A-EF36879DDD93}" type="presOf" srcId="{DACF1938-2162-4BCC-98A1-642B7BC50C39}" destId="{56E1E023-19E6-477D-BB7D-064899136AB6}" srcOrd="0" destOrd="0" presId="urn:microsoft.com/office/officeart/2005/8/layout/StepDownProcess"/>
    <dgm:cxn modelId="{FBC66EDC-D73C-4516-92CD-48FB57B1CD1C}" type="presOf" srcId="{172F185F-8D67-4341-A337-C17349CD9FE9}" destId="{BBE460C2-4022-47D9-BA12-F69BC291389E}" srcOrd="0" destOrd="0" presId="urn:microsoft.com/office/officeart/2005/8/layout/StepDownProcess"/>
    <dgm:cxn modelId="{07E9F275-27E7-4E45-AB8F-C6A3630C4381}" srcId="{123ED80B-D7FA-444A-A6B4-898440248A14}" destId="{D4B9A269-12BF-4B97-B1B7-D4E7F5892BD9}" srcOrd="0" destOrd="0" parTransId="{FEA42457-FD9A-4BC3-B99B-93C2EFC15E1A}" sibTransId="{0CD6F668-8169-4233-B434-C70ED493DD52}"/>
    <dgm:cxn modelId="{8EB23812-2B17-4117-B49E-1652FA6A7335}" type="presOf" srcId="{15290559-F790-41ED-B70C-669F1A9EE045}" destId="{C1AEC3AE-0BD1-425E-BB7D-CD40FB54009E}" srcOrd="0" destOrd="0" presId="urn:microsoft.com/office/officeart/2005/8/layout/StepDownProcess"/>
    <dgm:cxn modelId="{9D3B4BC8-2BBC-417B-8D92-5F2931DDD388}" type="presParOf" srcId="{D7E057EA-4115-44AC-A8D3-73AB5337E6EA}" destId="{2C899D4F-AEFE-4E99-934E-15F13481DA32}" srcOrd="0" destOrd="0" presId="urn:microsoft.com/office/officeart/2005/8/layout/StepDownProcess"/>
    <dgm:cxn modelId="{60116AAE-959A-4E18-A941-41247D33404A}" type="presParOf" srcId="{2C899D4F-AEFE-4E99-934E-15F13481DA32}" destId="{7C660361-DA97-4A16-9398-D2822C6E6A97}" srcOrd="0" destOrd="0" presId="urn:microsoft.com/office/officeart/2005/8/layout/StepDownProcess"/>
    <dgm:cxn modelId="{D14F3473-1C1F-4725-99F7-079133D90162}" type="presParOf" srcId="{2C899D4F-AEFE-4E99-934E-15F13481DA32}" destId="{C90869DA-A909-4A71-9FCC-9CBAC71C45CE}" srcOrd="1" destOrd="0" presId="urn:microsoft.com/office/officeart/2005/8/layout/StepDownProcess"/>
    <dgm:cxn modelId="{647FD9C7-D937-459F-BA0F-86024EFB189C}" type="presParOf" srcId="{2C899D4F-AEFE-4E99-934E-15F13481DA32}" destId="{56E1E023-19E6-477D-BB7D-064899136AB6}" srcOrd="2" destOrd="0" presId="urn:microsoft.com/office/officeart/2005/8/layout/StepDownProcess"/>
    <dgm:cxn modelId="{57745D6C-DF79-4179-B17F-1550A5D59145}" type="presParOf" srcId="{D7E057EA-4115-44AC-A8D3-73AB5337E6EA}" destId="{74D77B88-D186-49EB-B895-E79C560760E8}" srcOrd="1" destOrd="0" presId="urn:microsoft.com/office/officeart/2005/8/layout/StepDownProcess"/>
    <dgm:cxn modelId="{C436EA34-C939-42CC-B5E6-B1E4BD445405}" type="presParOf" srcId="{D7E057EA-4115-44AC-A8D3-73AB5337E6EA}" destId="{467078D5-1CD0-4FE4-921B-2E7CF04EBC5E}" srcOrd="2" destOrd="0" presId="urn:microsoft.com/office/officeart/2005/8/layout/StepDownProcess"/>
    <dgm:cxn modelId="{F35BC4ED-AEDC-42BB-8A61-6B3D920B6098}" type="presParOf" srcId="{467078D5-1CD0-4FE4-921B-2E7CF04EBC5E}" destId="{FD049A27-F4E4-4047-B3D9-D7B11B2681E6}" srcOrd="0" destOrd="0" presId="urn:microsoft.com/office/officeart/2005/8/layout/StepDownProcess"/>
    <dgm:cxn modelId="{7083716C-BA2A-423A-95D7-131D7C2DD5FA}" type="presParOf" srcId="{467078D5-1CD0-4FE4-921B-2E7CF04EBC5E}" destId="{BBE460C2-4022-47D9-BA12-F69BC291389E}" srcOrd="1" destOrd="0" presId="urn:microsoft.com/office/officeart/2005/8/layout/StepDownProcess"/>
    <dgm:cxn modelId="{770082DA-E100-40F3-AA11-CA998688B07A}" type="presParOf" srcId="{467078D5-1CD0-4FE4-921B-2E7CF04EBC5E}" destId="{5CE9A3F8-2C3A-4D91-BB52-BBD1E72CBF29}" srcOrd="2" destOrd="0" presId="urn:microsoft.com/office/officeart/2005/8/layout/StepDownProcess"/>
    <dgm:cxn modelId="{E528933B-ECE1-4E8E-8C72-B8C8CE2E230F}" type="presParOf" srcId="{D7E057EA-4115-44AC-A8D3-73AB5337E6EA}" destId="{A62FD3AB-9116-44A1-B87A-EFA20631B734}" srcOrd="3" destOrd="0" presId="urn:microsoft.com/office/officeart/2005/8/layout/StepDownProcess"/>
    <dgm:cxn modelId="{0746A0B7-B0E0-46C2-B0B0-B74637942B93}" type="presParOf" srcId="{D7E057EA-4115-44AC-A8D3-73AB5337E6EA}" destId="{175086E8-5B73-4C19-8B42-88847A00378A}" srcOrd="4" destOrd="0" presId="urn:microsoft.com/office/officeart/2005/8/layout/StepDownProcess"/>
    <dgm:cxn modelId="{CAACF872-2CFC-4F83-8E17-4B8697D659DA}" type="presParOf" srcId="{175086E8-5B73-4C19-8B42-88847A00378A}" destId="{C1AEC3AE-0BD1-425E-BB7D-CD40FB54009E}" srcOrd="0" destOrd="0" presId="urn:microsoft.com/office/officeart/2005/8/layout/StepDownProcess"/>
    <dgm:cxn modelId="{14372F60-043F-425D-8DED-725C80B76633}" type="presParOf" srcId="{175086E8-5B73-4C19-8B42-88847A00378A}" destId="{AB5D4C55-6A30-4E8B-A91C-4B35F4CE1032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158BFE-65EF-4C9B-8443-07442B6D8FD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D4160AFE-6400-4F8B-9DEE-9CCC3EE7760F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ru-RU" sz="1800" dirty="0" smtClean="0"/>
            <a:t>составление проекта бюджета</a:t>
          </a:r>
          <a:endParaRPr lang="ru-RU" sz="1800" dirty="0"/>
        </a:p>
      </dgm:t>
    </dgm:pt>
    <dgm:pt modelId="{D385BF42-48A8-4701-BA18-F17466EF9482}" type="parTrans" cxnId="{AC8A5227-9429-47BD-8ABC-DBEC13E5EB9E}">
      <dgm:prSet/>
      <dgm:spPr/>
      <dgm:t>
        <a:bodyPr/>
        <a:lstStyle/>
        <a:p>
          <a:endParaRPr lang="ru-RU" sz="1400"/>
        </a:p>
      </dgm:t>
    </dgm:pt>
    <dgm:pt modelId="{1A85E743-3FA8-4FFF-8913-4039E641AF1D}" type="sibTrans" cxnId="{AC8A5227-9429-47BD-8ABC-DBEC13E5EB9E}">
      <dgm:prSet/>
      <dgm:spPr/>
      <dgm:t>
        <a:bodyPr/>
        <a:lstStyle/>
        <a:p>
          <a:endParaRPr lang="ru-RU" sz="1400"/>
        </a:p>
      </dgm:t>
    </dgm:pt>
    <dgm:pt modelId="{270A7DF2-D2AC-44D5-9B82-DC3B392B6C6A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ru-RU" sz="1400" dirty="0" smtClean="0"/>
            <a:t>Не позднее 5 октября сектор экономики и финансов разрабатывает основные направления бюджетной и налоговой политики </a:t>
          </a:r>
          <a:endParaRPr lang="ru-RU" sz="1400" dirty="0"/>
        </a:p>
      </dgm:t>
    </dgm:pt>
    <dgm:pt modelId="{61678620-529D-48EF-A1D3-F7ABB967715F}" type="parTrans" cxnId="{4018CA92-7CED-45EA-ADBF-3769E65F0E1C}">
      <dgm:prSet/>
      <dgm:spPr/>
      <dgm:t>
        <a:bodyPr/>
        <a:lstStyle/>
        <a:p>
          <a:endParaRPr lang="ru-RU" sz="1400"/>
        </a:p>
      </dgm:t>
    </dgm:pt>
    <dgm:pt modelId="{EE6A62BC-6546-4F8C-932C-93A76F14D375}" type="sibTrans" cxnId="{4018CA92-7CED-45EA-ADBF-3769E65F0E1C}">
      <dgm:prSet/>
      <dgm:spPr/>
      <dgm:t>
        <a:bodyPr/>
        <a:lstStyle/>
        <a:p>
          <a:endParaRPr lang="ru-RU" sz="1400"/>
        </a:p>
      </dgm:t>
    </dgm:pt>
    <dgm:pt modelId="{74A35E62-2CCA-45C2-A672-CE00526B3343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ru-RU" sz="1800" dirty="0" smtClean="0"/>
            <a:t>Публичные слушания по обсуждению проекта бюджета</a:t>
          </a:r>
          <a:endParaRPr lang="ru-RU" sz="1800" dirty="0"/>
        </a:p>
      </dgm:t>
    </dgm:pt>
    <dgm:pt modelId="{2BE3D8F3-628D-40C7-89AE-CA35304CA703}" type="parTrans" cxnId="{2B947F9A-CDF8-42BA-A87F-CE657BD8DC76}">
      <dgm:prSet/>
      <dgm:spPr/>
      <dgm:t>
        <a:bodyPr/>
        <a:lstStyle/>
        <a:p>
          <a:endParaRPr lang="ru-RU" sz="1400"/>
        </a:p>
      </dgm:t>
    </dgm:pt>
    <dgm:pt modelId="{2C512A10-AD3F-42C9-AED2-2D840AD64374}" type="sibTrans" cxnId="{2B947F9A-CDF8-42BA-A87F-CE657BD8DC76}">
      <dgm:prSet/>
      <dgm:spPr/>
      <dgm:t>
        <a:bodyPr/>
        <a:lstStyle/>
        <a:p>
          <a:endParaRPr lang="ru-RU" sz="1400"/>
        </a:p>
      </dgm:t>
    </dgm:pt>
    <dgm:pt modelId="{DD3CE9E7-F854-47FA-9603-47CB33D3AF67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dirty="0" smtClean="0"/>
            <a:t>декабрь</a:t>
          </a:r>
          <a:endParaRPr lang="ru-RU" sz="1400" dirty="0"/>
        </a:p>
      </dgm:t>
    </dgm:pt>
    <dgm:pt modelId="{F381745C-918A-4B5D-992B-95428EAF256F}" type="parTrans" cxnId="{A9D572B1-B363-4B7C-BEB0-FB177B8E5306}">
      <dgm:prSet/>
      <dgm:spPr/>
      <dgm:t>
        <a:bodyPr/>
        <a:lstStyle/>
        <a:p>
          <a:endParaRPr lang="ru-RU" sz="1400"/>
        </a:p>
      </dgm:t>
    </dgm:pt>
    <dgm:pt modelId="{DDCC3089-3D78-4A03-95CF-5FE4631461DB}" type="sibTrans" cxnId="{A9D572B1-B363-4B7C-BEB0-FB177B8E5306}">
      <dgm:prSet/>
      <dgm:spPr/>
      <dgm:t>
        <a:bodyPr/>
        <a:lstStyle/>
        <a:p>
          <a:endParaRPr lang="ru-RU" sz="1400"/>
        </a:p>
      </dgm:t>
    </dgm:pt>
    <dgm:pt modelId="{9A24A065-1D1C-465E-AAAE-53136E68ADC2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ru-RU" sz="1400" dirty="0" smtClean="0"/>
            <a:t>Администрация </a:t>
          </a:r>
          <a:r>
            <a:rPr lang="ru-RU" sz="1400" dirty="0" err="1" smtClean="0"/>
            <a:t>Вербовологовского</a:t>
          </a:r>
          <a:r>
            <a:rPr lang="ru-RU" sz="1400" dirty="0" smtClean="0"/>
            <a:t> сельского поселения не позднее 15 ноября  текущего года вносит на рассмотрение в Собрание депутатов </a:t>
          </a:r>
          <a:r>
            <a:rPr lang="ru-RU" sz="1400" dirty="0" err="1" smtClean="0"/>
            <a:t>Вербовологовского</a:t>
          </a:r>
          <a:r>
            <a:rPr lang="ru-RU" sz="1400" dirty="0" smtClean="0"/>
            <a:t> сельского поселения проект решения о местном бюджете на очередной финансовый год и плановый период</a:t>
          </a:r>
          <a:endParaRPr lang="ru-RU" sz="1400" dirty="0"/>
        </a:p>
      </dgm:t>
    </dgm:pt>
    <dgm:pt modelId="{38E4F0DF-48F7-4515-9F90-C7F94047124F}" type="parTrans" cxnId="{51DCA7C1-240F-437B-838E-5B74D23AE66E}">
      <dgm:prSet/>
      <dgm:spPr/>
      <dgm:t>
        <a:bodyPr/>
        <a:lstStyle/>
        <a:p>
          <a:endParaRPr lang="ru-RU" sz="1400"/>
        </a:p>
      </dgm:t>
    </dgm:pt>
    <dgm:pt modelId="{BEEA3432-2A85-4D73-B6F4-9C9AE7391B8A}" type="sibTrans" cxnId="{51DCA7C1-240F-437B-838E-5B74D23AE66E}">
      <dgm:prSet/>
      <dgm:spPr/>
      <dgm:t>
        <a:bodyPr/>
        <a:lstStyle/>
        <a:p>
          <a:endParaRPr lang="ru-RU" sz="1400"/>
        </a:p>
      </dgm:t>
    </dgm:pt>
    <dgm:pt modelId="{5DD78672-ECAC-41E3-974F-EBE676E9D299}" type="pres">
      <dgm:prSet presAssocID="{A8158BFE-65EF-4C9B-8443-07442B6D8F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26FCEC-F4C7-4080-BBCB-7DC4B72B124D}" type="pres">
      <dgm:prSet presAssocID="{D4160AFE-6400-4F8B-9DEE-9CCC3EE7760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6FF44-81EC-41F7-AC3C-CA736F635DD6}" type="pres">
      <dgm:prSet presAssocID="{D4160AFE-6400-4F8B-9DEE-9CCC3EE7760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24AE11-D3A8-4294-BCCB-93DE1B12B219}" type="pres">
      <dgm:prSet presAssocID="{74A35E62-2CCA-45C2-A672-CE00526B334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41FBF7-FA08-4541-9EAD-626EEE1C9F80}" type="pres">
      <dgm:prSet presAssocID="{74A35E62-2CCA-45C2-A672-CE00526B334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D3A743-C95F-424E-B6B6-0BE8536975E4}" type="presOf" srcId="{DD3CE9E7-F854-47FA-9603-47CB33D3AF67}" destId="{CB41FBF7-FA08-4541-9EAD-626EEE1C9F80}" srcOrd="0" destOrd="0" presId="urn:microsoft.com/office/officeart/2005/8/layout/vList2"/>
    <dgm:cxn modelId="{51DCA7C1-240F-437B-838E-5B74D23AE66E}" srcId="{D4160AFE-6400-4F8B-9DEE-9CCC3EE7760F}" destId="{9A24A065-1D1C-465E-AAAE-53136E68ADC2}" srcOrd="1" destOrd="0" parTransId="{38E4F0DF-48F7-4515-9F90-C7F94047124F}" sibTransId="{BEEA3432-2A85-4D73-B6F4-9C9AE7391B8A}"/>
    <dgm:cxn modelId="{A9D572B1-B363-4B7C-BEB0-FB177B8E5306}" srcId="{74A35E62-2CCA-45C2-A672-CE00526B3343}" destId="{DD3CE9E7-F854-47FA-9603-47CB33D3AF67}" srcOrd="0" destOrd="0" parTransId="{F381745C-918A-4B5D-992B-95428EAF256F}" sibTransId="{DDCC3089-3D78-4A03-95CF-5FE4631461DB}"/>
    <dgm:cxn modelId="{0071A99B-3A5E-495B-8CC9-7D66AD6C3A99}" type="presOf" srcId="{270A7DF2-D2AC-44D5-9B82-DC3B392B6C6A}" destId="{0816FF44-81EC-41F7-AC3C-CA736F635DD6}" srcOrd="0" destOrd="0" presId="urn:microsoft.com/office/officeart/2005/8/layout/vList2"/>
    <dgm:cxn modelId="{4018CA92-7CED-45EA-ADBF-3769E65F0E1C}" srcId="{D4160AFE-6400-4F8B-9DEE-9CCC3EE7760F}" destId="{270A7DF2-D2AC-44D5-9B82-DC3B392B6C6A}" srcOrd="0" destOrd="0" parTransId="{61678620-529D-48EF-A1D3-F7ABB967715F}" sibTransId="{EE6A62BC-6546-4F8C-932C-93A76F14D375}"/>
    <dgm:cxn modelId="{2394504D-A8DC-491B-B8A1-178242DD68BB}" type="presOf" srcId="{D4160AFE-6400-4F8B-9DEE-9CCC3EE7760F}" destId="{5826FCEC-F4C7-4080-BBCB-7DC4B72B124D}" srcOrd="0" destOrd="0" presId="urn:microsoft.com/office/officeart/2005/8/layout/vList2"/>
    <dgm:cxn modelId="{1A39B73D-3408-4DEC-BA00-87896146B0DF}" type="presOf" srcId="{9A24A065-1D1C-465E-AAAE-53136E68ADC2}" destId="{0816FF44-81EC-41F7-AC3C-CA736F635DD6}" srcOrd="0" destOrd="1" presId="urn:microsoft.com/office/officeart/2005/8/layout/vList2"/>
    <dgm:cxn modelId="{2B947F9A-CDF8-42BA-A87F-CE657BD8DC76}" srcId="{A8158BFE-65EF-4C9B-8443-07442B6D8FD9}" destId="{74A35E62-2CCA-45C2-A672-CE00526B3343}" srcOrd="1" destOrd="0" parTransId="{2BE3D8F3-628D-40C7-89AE-CA35304CA703}" sibTransId="{2C512A10-AD3F-42C9-AED2-2D840AD64374}"/>
    <dgm:cxn modelId="{778F0885-DCF3-4DE8-9A46-4596F24233D1}" type="presOf" srcId="{74A35E62-2CCA-45C2-A672-CE00526B3343}" destId="{5624AE11-D3A8-4294-BCCB-93DE1B12B219}" srcOrd="0" destOrd="0" presId="urn:microsoft.com/office/officeart/2005/8/layout/vList2"/>
    <dgm:cxn modelId="{AC8A5227-9429-47BD-8ABC-DBEC13E5EB9E}" srcId="{A8158BFE-65EF-4C9B-8443-07442B6D8FD9}" destId="{D4160AFE-6400-4F8B-9DEE-9CCC3EE7760F}" srcOrd="0" destOrd="0" parTransId="{D385BF42-48A8-4701-BA18-F17466EF9482}" sibTransId="{1A85E743-3FA8-4FFF-8913-4039E641AF1D}"/>
    <dgm:cxn modelId="{7DAE0891-C987-48CE-835F-F1206B42AB08}" type="presOf" srcId="{A8158BFE-65EF-4C9B-8443-07442B6D8FD9}" destId="{5DD78672-ECAC-41E3-974F-EBE676E9D299}" srcOrd="0" destOrd="0" presId="urn:microsoft.com/office/officeart/2005/8/layout/vList2"/>
    <dgm:cxn modelId="{5186F397-FC79-432A-A758-B584C110E353}" type="presParOf" srcId="{5DD78672-ECAC-41E3-974F-EBE676E9D299}" destId="{5826FCEC-F4C7-4080-BBCB-7DC4B72B124D}" srcOrd="0" destOrd="0" presId="urn:microsoft.com/office/officeart/2005/8/layout/vList2"/>
    <dgm:cxn modelId="{DD569625-B687-46EA-96EC-69320CE14769}" type="presParOf" srcId="{5DD78672-ECAC-41E3-974F-EBE676E9D299}" destId="{0816FF44-81EC-41F7-AC3C-CA736F635DD6}" srcOrd="1" destOrd="0" presId="urn:microsoft.com/office/officeart/2005/8/layout/vList2"/>
    <dgm:cxn modelId="{B047E8FE-15DA-4BC8-95F9-D54DCEE1D78E}" type="presParOf" srcId="{5DD78672-ECAC-41E3-974F-EBE676E9D299}" destId="{5624AE11-D3A8-4294-BCCB-93DE1B12B219}" srcOrd="2" destOrd="0" presId="urn:microsoft.com/office/officeart/2005/8/layout/vList2"/>
    <dgm:cxn modelId="{2A9A2C88-6748-42D5-B510-CF5776919449}" type="presParOf" srcId="{5DD78672-ECAC-41E3-974F-EBE676E9D299}" destId="{CB41FBF7-FA08-4541-9EAD-626EEE1C9F8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9C5E3D-3A64-4DAC-80D2-83BF2EDA8F1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EED1A3-B8E9-458D-A21E-282C62C83CA7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Квартальная отчетность</a:t>
          </a:r>
          <a:endParaRPr lang="ru-RU" dirty="0"/>
        </a:p>
      </dgm:t>
    </dgm:pt>
    <dgm:pt modelId="{87029BD4-2CE8-4176-AC59-00655E6600E0}" type="parTrans" cxnId="{B880C1EC-FC1B-436F-9668-F4D36DE5F158}">
      <dgm:prSet/>
      <dgm:spPr/>
      <dgm:t>
        <a:bodyPr/>
        <a:lstStyle/>
        <a:p>
          <a:endParaRPr lang="ru-RU"/>
        </a:p>
      </dgm:t>
    </dgm:pt>
    <dgm:pt modelId="{907A78DB-B03F-4669-BDEE-D3254915001B}" type="sibTrans" cxnId="{B880C1EC-FC1B-436F-9668-F4D36DE5F158}">
      <dgm:prSet/>
      <dgm:spPr/>
      <dgm:t>
        <a:bodyPr/>
        <a:lstStyle/>
        <a:p>
          <a:endParaRPr lang="ru-RU"/>
        </a:p>
      </dgm:t>
    </dgm:pt>
    <dgm:pt modelId="{7AD41A5F-8C03-49C8-9043-A5695BF5EC13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апрель</a:t>
          </a:r>
          <a:endParaRPr lang="ru-RU" dirty="0"/>
        </a:p>
      </dgm:t>
    </dgm:pt>
    <dgm:pt modelId="{23692500-EE1F-4C0A-9292-158AC4E66832}" type="parTrans" cxnId="{C9CC10BE-0775-40A7-B017-9BBCA8B05520}">
      <dgm:prSet/>
      <dgm:spPr/>
      <dgm:t>
        <a:bodyPr/>
        <a:lstStyle/>
        <a:p>
          <a:endParaRPr lang="ru-RU"/>
        </a:p>
      </dgm:t>
    </dgm:pt>
    <dgm:pt modelId="{C4A1700A-3DF0-46D0-8136-57A23BB87CD1}" type="sibTrans" cxnId="{C9CC10BE-0775-40A7-B017-9BBCA8B05520}">
      <dgm:prSet/>
      <dgm:spPr/>
      <dgm:t>
        <a:bodyPr/>
        <a:lstStyle/>
        <a:p>
          <a:endParaRPr lang="ru-RU"/>
        </a:p>
      </dgm:t>
    </dgm:pt>
    <dgm:pt modelId="{6CCD0113-8E46-41B2-84FC-29159EC02B14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Июль</a:t>
          </a:r>
          <a:endParaRPr lang="ru-RU" dirty="0"/>
        </a:p>
      </dgm:t>
    </dgm:pt>
    <dgm:pt modelId="{2318F567-7CDB-4FD2-98AC-3C1C51AF4042}" type="parTrans" cxnId="{CB623FDC-270B-4D13-B96A-77972483E0CB}">
      <dgm:prSet/>
      <dgm:spPr/>
      <dgm:t>
        <a:bodyPr/>
        <a:lstStyle/>
        <a:p>
          <a:endParaRPr lang="ru-RU"/>
        </a:p>
      </dgm:t>
    </dgm:pt>
    <dgm:pt modelId="{D46CFDC2-2A37-4932-AB44-E6D6FAD3AEF7}" type="sibTrans" cxnId="{CB623FDC-270B-4D13-B96A-77972483E0CB}">
      <dgm:prSet/>
      <dgm:spPr/>
      <dgm:t>
        <a:bodyPr/>
        <a:lstStyle/>
        <a:p>
          <a:endParaRPr lang="ru-RU"/>
        </a:p>
      </dgm:t>
    </dgm:pt>
    <dgm:pt modelId="{62A29D76-FDD0-4B4B-B9C0-280D62DAB2E7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Годовая отчетность</a:t>
          </a:r>
          <a:endParaRPr lang="ru-RU" dirty="0"/>
        </a:p>
      </dgm:t>
    </dgm:pt>
    <dgm:pt modelId="{F08CAD68-9FF3-4EA6-8497-4E02F76DA391}" type="parTrans" cxnId="{DBA472D8-F7C1-4D76-A622-FDC57A976F37}">
      <dgm:prSet/>
      <dgm:spPr/>
      <dgm:t>
        <a:bodyPr/>
        <a:lstStyle/>
        <a:p>
          <a:endParaRPr lang="ru-RU"/>
        </a:p>
      </dgm:t>
    </dgm:pt>
    <dgm:pt modelId="{7A6B8D9D-CDD0-4EA8-8C9E-ADEEA0900649}" type="sibTrans" cxnId="{DBA472D8-F7C1-4D76-A622-FDC57A976F37}">
      <dgm:prSet/>
      <dgm:spPr/>
      <dgm:t>
        <a:bodyPr/>
        <a:lstStyle/>
        <a:p>
          <a:endParaRPr lang="ru-RU"/>
        </a:p>
      </dgm:t>
    </dgm:pt>
    <dgm:pt modelId="{A12684B0-15D5-4DDF-823D-B296912443AD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Январь - в </a:t>
          </a:r>
          <a:r>
            <a:rPr lang="ru-RU" dirty="0" smtClean="0"/>
            <a:t>Финансовый отдел Администрации Дубовского района</a:t>
          </a:r>
          <a:endParaRPr lang="ru-RU" dirty="0"/>
        </a:p>
      </dgm:t>
    </dgm:pt>
    <dgm:pt modelId="{E4DCD17E-2517-466F-B58E-27CD55236A70}" type="parTrans" cxnId="{A1466162-22E2-461D-B7F4-95FA32A15A1C}">
      <dgm:prSet/>
      <dgm:spPr/>
      <dgm:t>
        <a:bodyPr/>
        <a:lstStyle/>
        <a:p>
          <a:endParaRPr lang="ru-RU"/>
        </a:p>
      </dgm:t>
    </dgm:pt>
    <dgm:pt modelId="{A707ACF9-6293-4A6F-9853-75D1999EB471}" type="sibTrans" cxnId="{A1466162-22E2-461D-B7F4-95FA32A15A1C}">
      <dgm:prSet/>
      <dgm:spPr/>
      <dgm:t>
        <a:bodyPr/>
        <a:lstStyle/>
        <a:p>
          <a:endParaRPr lang="ru-RU"/>
        </a:p>
      </dgm:t>
    </dgm:pt>
    <dgm:pt modelId="{7B5BCD6D-BE5C-4179-8A67-B3298ED04496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апрель </a:t>
          </a:r>
          <a:r>
            <a:rPr lang="ru-RU" dirty="0" smtClean="0"/>
            <a:t>- в собрание депутатов </a:t>
          </a:r>
          <a:r>
            <a:rPr lang="ru-RU" dirty="0" err="1" smtClean="0"/>
            <a:t>Вербовологовского</a:t>
          </a:r>
          <a:r>
            <a:rPr lang="ru-RU" dirty="0" smtClean="0"/>
            <a:t> с/п</a:t>
          </a:r>
          <a:endParaRPr lang="ru-RU" dirty="0"/>
        </a:p>
      </dgm:t>
    </dgm:pt>
    <dgm:pt modelId="{FFBE8BFA-D50A-4BF5-86A8-80D56FAC674F}" type="parTrans" cxnId="{5BE332A8-02E7-4479-A3D5-A887A569F53C}">
      <dgm:prSet/>
      <dgm:spPr/>
      <dgm:t>
        <a:bodyPr/>
        <a:lstStyle/>
        <a:p>
          <a:endParaRPr lang="ru-RU"/>
        </a:p>
      </dgm:t>
    </dgm:pt>
    <dgm:pt modelId="{1535687C-F436-49AD-AF76-4DC1E53E855C}" type="sibTrans" cxnId="{5BE332A8-02E7-4479-A3D5-A887A569F53C}">
      <dgm:prSet/>
      <dgm:spPr/>
      <dgm:t>
        <a:bodyPr/>
        <a:lstStyle/>
        <a:p>
          <a:endParaRPr lang="ru-RU"/>
        </a:p>
      </dgm:t>
    </dgm:pt>
    <dgm:pt modelId="{C45146DB-B25A-43F4-AF27-07EF7C132502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контроль</a:t>
          </a:r>
          <a:endParaRPr lang="ru-RU" dirty="0"/>
        </a:p>
      </dgm:t>
    </dgm:pt>
    <dgm:pt modelId="{9FBA7F99-4A45-4C18-B9C5-484AA9DE20AA}" type="parTrans" cxnId="{C137C69B-A746-43AD-9C97-25AF38FDF723}">
      <dgm:prSet/>
      <dgm:spPr/>
      <dgm:t>
        <a:bodyPr/>
        <a:lstStyle/>
        <a:p>
          <a:endParaRPr lang="ru-RU"/>
        </a:p>
      </dgm:t>
    </dgm:pt>
    <dgm:pt modelId="{D517EAD4-C120-4510-946C-99F32C40E173}" type="sibTrans" cxnId="{C137C69B-A746-43AD-9C97-25AF38FDF723}">
      <dgm:prSet/>
      <dgm:spPr/>
      <dgm:t>
        <a:bodyPr/>
        <a:lstStyle/>
        <a:p>
          <a:endParaRPr lang="ru-RU"/>
        </a:p>
      </dgm:t>
    </dgm:pt>
    <dgm:pt modelId="{E7717AFE-B4FC-4713-B7B6-6F50131AE9C2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Внутренний – постоянно</a:t>
          </a:r>
          <a:endParaRPr lang="ru-RU" dirty="0"/>
        </a:p>
      </dgm:t>
    </dgm:pt>
    <dgm:pt modelId="{E99D3DE1-301E-4162-810D-5F4576260D04}" type="parTrans" cxnId="{317E81E8-7DDF-4BB2-A94C-27396A4219AF}">
      <dgm:prSet/>
      <dgm:spPr/>
      <dgm:t>
        <a:bodyPr/>
        <a:lstStyle/>
        <a:p>
          <a:endParaRPr lang="ru-RU"/>
        </a:p>
      </dgm:t>
    </dgm:pt>
    <dgm:pt modelId="{D2ED9C0F-8B43-4E7A-82B0-5B08AEF44B35}" type="sibTrans" cxnId="{317E81E8-7DDF-4BB2-A94C-27396A4219AF}">
      <dgm:prSet/>
      <dgm:spPr/>
      <dgm:t>
        <a:bodyPr/>
        <a:lstStyle/>
        <a:p>
          <a:endParaRPr lang="ru-RU"/>
        </a:p>
      </dgm:t>
    </dgm:pt>
    <dgm:pt modelId="{6FFDC7FC-BEFD-4041-AC65-B4A8D7BB573F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Внешний – 1 раз в год собранием депутатов</a:t>
          </a:r>
          <a:endParaRPr lang="ru-RU" dirty="0"/>
        </a:p>
      </dgm:t>
    </dgm:pt>
    <dgm:pt modelId="{5D3E9B33-B506-4CE7-A830-B91B853E3D82}" type="parTrans" cxnId="{E6D2E1A7-52C5-452A-8EBE-00C55C823791}">
      <dgm:prSet/>
      <dgm:spPr/>
      <dgm:t>
        <a:bodyPr/>
        <a:lstStyle/>
        <a:p>
          <a:endParaRPr lang="ru-RU"/>
        </a:p>
      </dgm:t>
    </dgm:pt>
    <dgm:pt modelId="{FCCDC72E-46D0-4D34-A03C-E44E01C191A3}" type="sibTrans" cxnId="{E6D2E1A7-52C5-452A-8EBE-00C55C823791}">
      <dgm:prSet/>
      <dgm:spPr/>
      <dgm:t>
        <a:bodyPr/>
        <a:lstStyle/>
        <a:p>
          <a:endParaRPr lang="ru-RU"/>
        </a:p>
      </dgm:t>
    </dgm:pt>
    <dgm:pt modelId="{CEE51EC4-D44B-4093-9425-FA618DDBF092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октябрь</a:t>
          </a:r>
          <a:endParaRPr lang="ru-RU" dirty="0"/>
        </a:p>
      </dgm:t>
    </dgm:pt>
    <dgm:pt modelId="{5058BEBF-D27D-428A-A153-C0F1720A4D02}" type="parTrans" cxnId="{3CEF2261-34C7-42E4-B980-BE6C826059C6}">
      <dgm:prSet/>
      <dgm:spPr/>
      <dgm:t>
        <a:bodyPr/>
        <a:lstStyle/>
        <a:p>
          <a:endParaRPr lang="ru-RU"/>
        </a:p>
      </dgm:t>
    </dgm:pt>
    <dgm:pt modelId="{3C674302-F938-405E-9EEE-B3EAB8E16A3B}" type="sibTrans" cxnId="{3CEF2261-34C7-42E4-B980-BE6C826059C6}">
      <dgm:prSet/>
      <dgm:spPr/>
      <dgm:t>
        <a:bodyPr/>
        <a:lstStyle/>
        <a:p>
          <a:endParaRPr lang="ru-RU"/>
        </a:p>
      </dgm:t>
    </dgm:pt>
    <dgm:pt modelId="{A5ADF5CF-B734-4FAF-B8D5-2FE120324FC0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1 раз в 2 года Счетной палатой Ростовской области</a:t>
          </a:r>
          <a:endParaRPr lang="ru-RU" dirty="0"/>
        </a:p>
      </dgm:t>
    </dgm:pt>
    <dgm:pt modelId="{4D186C20-597A-42E6-8EB1-6BA8BF40D243}" type="parTrans" cxnId="{F49887F8-47C7-46E4-A42D-31792EAE7DF0}">
      <dgm:prSet/>
      <dgm:spPr/>
      <dgm:t>
        <a:bodyPr/>
        <a:lstStyle/>
        <a:p>
          <a:endParaRPr lang="ru-RU"/>
        </a:p>
      </dgm:t>
    </dgm:pt>
    <dgm:pt modelId="{9FA121A7-2FAC-4927-8C45-080B07C11099}" type="sibTrans" cxnId="{F49887F8-47C7-46E4-A42D-31792EAE7DF0}">
      <dgm:prSet/>
      <dgm:spPr/>
      <dgm:t>
        <a:bodyPr/>
        <a:lstStyle/>
        <a:p>
          <a:endParaRPr lang="ru-RU"/>
        </a:p>
      </dgm:t>
    </dgm:pt>
    <dgm:pt modelId="{7C48EDD0-CD40-48E9-A576-298C6D8F7F40}" type="pres">
      <dgm:prSet presAssocID="{E59C5E3D-3A64-4DAC-80D2-83BF2EDA8F1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88AB40-0B5D-45AF-9F3A-42A40A0EABBE}" type="pres">
      <dgm:prSet presAssocID="{B2EED1A3-B8E9-458D-A21E-282C62C83CA7}" presName="composite" presStyleCnt="0"/>
      <dgm:spPr/>
    </dgm:pt>
    <dgm:pt modelId="{E7BD3B36-A83F-4A46-9F2B-1E58B295CA89}" type="pres">
      <dgm:prSet presAssocID="{B2EED1A3-B8E9-458D-A21E-282C62C83CA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FFF3DB-BA39-4650-99E6-6282A0E89923}" type="pres">
      <dgm:prSet presAssocID="{B2EED1A3-B8E9-458D-A21E-282C62C83CA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DCE3D-B459-45E0-9DAC-B46C16F1FE9F}" type="pres">
      <dgm:prSet presAssocID="{907A78DB-B03F-4669-BDEE-D3254915001B}" presName="sp" presStyleCnt="0"/>
      <dgm:spPr/>
    </dgm:pt>
    <dgm:pt modelId="{F7005EF2-5316-4135-9BA8-E59E9BDE696C}" type="pres">
      <dgm:prSet presAssocID="{62A29D76-FDD0-4B4B-B9C0-280D62DAB2E7}" presName="composite" presStyleCnt="0"/>
      <dgm:spPr/>
    </dgm:pt>
    <dgm:pt modelId="{43CD9CF0-CC86-446D-9EFF-512100215B26}" type="pres">
      <dgm:prSet presAssocID="{62A29D76-FDD0-4B4B-B9C0-280D62DAB2E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5CD70-C8D9-4690-A26E-26DF175C5C20}" type="pres">
      <dgm:prSet presAssocID="{62A29D76-FDD0-4B4B-B9C0-280D62DAB2E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43779E-533C-49E2-966F-6912CCB1E1E9}" type="pres">
      <dgm:prSet presAssocID="{7A6B8D9D-CDD0-4EA8-8C9E-ADEEA0900649}" presName="sp" presStyleCnt="0"/>
      <dgm:spPr/>
    </dgm:pt>
    <dgm:pt modelId="{212056C8-E5A2-4068-BF7D-DF038A30CEAF}" type="pres">
      <dgm:prSet presAssocID="{C45146DB-B25A-43F4-AF27-07EF7C132502}" presName="composite" presStyleCnt="0"/>
      <dgm:spPr/>
    </dgm:pt>
    <dgm:pt modelId="{512DD5D8-A2F0-4B91-811B-E11945C1EFFE}" type="pres">
      <dgm:prSet presAssocID="{C45146DB-B25A-43F4-AF27-07EF7C13250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BAE2C-E1F7-4518-BA71-0F52078ACAE3}" type="pres">
      <dgm:prSet presAssocID="{C45146DB-B25A-43F4-AF27-07EF7C13250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7E81E8-7DDF-4BB2-A94C-27396A4219AF}" srcId="{C45146DB-B25A-43F4-AF27-07EF7C132502}" destId="{E7717AFE-B4FC-4713-B7B6-6F50131AE9C2}" srcOrd="0" destOrd="0" parTransId="{E99D3DE1-301E-4162-810D-5F4576260D04}" sibTransId="{D2ED9C0F-8B43-4E7A-82B0-5B08AEF44B35}"/>
    <dgm:cxn modelId="{BDE2221F-ED81-4900-A84F-A47872BB91DF}" type="presOf" srcId="{6CCD0113-8E46-41B2-84FC-29159EC02B14}" destId="{29FFF3DB-BA39-4650-99E6-6282A0E89923}" srcOrd="0" destOrd="1" presId="urn:microsoft.com/office/officeart/2005/8/layout/chevron2"/>
    <dgm:cxn modelId="{E6D2E1A7-52C5-452A-8EBE-00C55C823791}" srcId="{C45146DB-B25A-43F4-AF27-07EF7C132502}" destId="{6FFDC7FC-BEFD-4041-AC65-B4A8D7BB573F}" srcOrd="1" destOrd="0" parTransId="{5D3E9B33-B506-4CE7-A830-B91B853E3D82}" sibTransId="{FCCDC72E-46D0-4D34-A03C-E44E01C191A3}"/>
    <dgm:cxn modelId="{B880C1EC-FC1B-436F-9668-F4D36DE5F158}" srcId="{E59C5E3D-3A64-4DAC-80D2-83BF2EDA8F1C}" destId="{B2EED1A3-B8E9-458D-A21E-282C62C83CA7}" srcOrd="0" destOrd="0" parTransId="{87029BD4-2CE8-4176-AC59-00655E6600E0}" sibTransId="{907A78DB-B03F-4669-BDEE-D3254915001B}"/>
    <dgm:cxn modelId="{ED705A2E-F4AB-40E9-AFCE-96E0C12EDA23}" type="presOf" srcId="{CEE51EC4-D44B-4093-9425-FA618DDBF092}" destId="{29FFF3DB-BA39-4650-99E6-6282A0E89923}" srcOrd="0" destOrd="2" presId="urn:microsoft.com/office/officeart/2005/8/layout/chevron2"/>
    <dgm:cxn modelId="{DBA472D8-F7C1-4D76-A622-FDC57A976F37}" srcId="{E59C5E3D-3A64-4DAC-80D2-83BF2EDA8F1C}" destId="{62A29D76-FDD0-4B4B-B9C0-280D62DAB2E7}" srcOrd="1" destOrd="0" parTransId="{F08CAD68-9FF3-4EA6-8497-4E02F76DA391}" sibTransId="{7A6B8D9D-CDD0-4EA8-8C9E-ADEEA0900649}"/>
    <dgm:cxn modelId="{F49887F8-47C7-46E4-A42D-31792EAE7DF0}" srcId="{C45146DB-B25A-43F4-AF27-07EF7C132502}" destId="{A5ADF5CF-B734-4FAF-B8D5-2FE120324FC0}" srcOrd="2" destOrd="0" parTransId="{4D186C20-597A-42E6-8EB1-6BA8BF40D243}" sibTransId="{9FA121A7-2FAC-4927-8C45-080B07C11099}"/>
    <dgm:cxn modelId="{C9CC10BE-0775-40A7-B017-9BBCA8B05520}" srcId="{B2EED1A3-B8E9-458D-A21E-282C62C83CA7}" destId="{7AD41A5F-8C03-49C8-9043-A5695BF5EC13}" srcOrd="0" destOrd="0" parTransId="{23692500-EE1F-4C0A-9292-158AC4E66832}" sibTransId="{C4A1700A-3DF0-46D0-8136-57A23BB87CD1}"/>
    <dgm:cxn modelId="{08E3EECC-7B89-4494-8AEA-F10EC32BE7F9}" type="presOf" srcId="{A12684B0-15D5-4DDF-823D-B296912443AD}" destId="{8685CD70-C8D9-4690-A26E-26DF175C5C20}" srcOrd="0" destOrd="0" presId="urn:microsoft.com/office/officeart/2005/8/layout/chevron2"/>
    <dgm:cxn modelId="{A1466162-22E2-461D-B7F4-95FA32A15A1C}" srcId="{62A29D76-FDD0-4B4B-B9C0-280D62DAB2E7}" destId="{A12684B0-15D5-4DDF-823D-B296912443AD}" srcOrd="0" destOrd="0" parTransId="{E4DCD17E-2517-466F-B58E-27CD55236A70}" sibTransId="{A707ACF9-6293-4A6F-9853-75D1999EB471}"/>
    <dgm:cxn modelId="{A2146C9C-2F39-4787-B9CA-E09B75D446E9}" type="presOf" srcId="{B2EED1A3-B8E9-458D-A21E-282C62C83CA7}" destId="{E7BD3B36-A83F-4A46-9F2B-1E58B295CA89}" srcOrd="0" destOrd="0" presId="urn:microsoft.com/office/officeart/2005/8/layout/chevron2"/>
    <dgm:cxn modelId="{A74EC105-154E-4998-A2EB-89632E4B8B6F}" type="presOf" srcId="{C45146DB-B25A-43F4-AF27-07EF7C132502}" destId="{512DD5D8-A2F0-4B91-811B-E11945C1EFFE}" srcOrd="0" destOrd="0" presId="urn:microsoft.com/office/officeart/2005/8/layout/chevron2"/>
    <dgm:cxn modelId="{33BDD96C-2F3C-4915-82CB-767E44A9120B}" type="presOf" srcId="{E7717AFE-B4FC-4713-B7B6-6F50131AE9C2}" destId="{3ECBAE2C-E1F7-4518-BA71-0F52078ACAE3}" srcOrd="0" destOrd="0" presId="urn:microsoft.com/office/officeart/2005/8/layout/chevron2"/>
    <dgm:cxn modelId="{71441F73-7C65-4854-A310-AA81EDBE3546}" type="presOf" srcId="{E59C5E3D-3A64-4DAC-80D2-83BF2EDA8F1C}" destId="{7C48EDD0-CD40-48E9-A576-298C6D8F7F40}" srcOrd="0" destOrd="0" presId="urn:microsoft.com/office/officeart/2005/8/layout/chevron2"/>
    <dgm:cxn modelId="{CB623FDC-270B-4D13-B96A-77972483E0CB}" srcId="{B2EED1A3-B8E9-458D-A21E-282C62C83CA7}" destId="{6CCD0113-8E46-41B2-84FC-29159EC02B14}" srcOrd="1" destOrd="0" parTransId="{2318F567-7CDB-4FD2-98AC-3C1C51AF4042}" sibTransId="{D46CFDC2-2A37-4932-AB44-E6D6FAD3AEF7}"/>
    <dgm:cxn modelId="{78BADA1F-8712-4E9A-859D-F227103A2251}" type="presOf" srcId="{6FFDC7FC-BEFD-4041-AC65-B4A8D7BB573F}" destId="{3ECBAE2C-E1F7-4518-BA71-0F52078ACAE3}" srcOrd="0" destOrd="1" presId="urn:microsoft.com/office/officeart/2005/8/layout/chevron2"/>
    <dgm:cxn modelId="{C137C69B-A746-43AD-9C97-25AF38FDF723}" srcId="{E59C5E3D-3A64-4DAC-80D2-83BF2EDA8F1C}" destId="{C45146DB-B25A-43F4-AF27-07EF7C132502}" srcOrd="2" destOrd="0" parTransId="{9FBA7F99-4A45-4C18-B9C5-484AA9DE20AA}" sibTransId="{D517EAD4-C120-4510-946C-99F32C40E173}"/>
    <dgm:cxn modelId="{469528C7-E5EE-4A05-95D5-8859C93D0A2B}" type="presOf" srcId="{A5ADF5CF-B734-4FAF-B8D5-2FE120324FC0}" destId="{3ECBAE2C-E1F7-4518-BA71-0F52078ACAE3}" srcOrd="0" destOrd="2" presId="urn:microsoft.com/office/officeart/2005/8/layout/chevron2"/>
    <dgm:cxn modelId="{110F5E7C-EC56-4DC1-BA51-317B29FDFBE2}" type="presOf" srcId="{7AD41A5F-8C03-49C8-9043-A5695BF5EC13}" destId="{29FFF3DB-BA39-4650-99E6-6282A0E89923}" srcOrd="0" destOrd="0" presId="urn:microsoft.com/office/officeart/2005/8/layout/chevron2"/>
    <dgm:cxn modelId="{3CEF2261-34C7-42E4-B980-BE6C826059C6}" srcId="{B2EED1A3-B8E9-458D-A21E-282C62C83CA7}" destId="{CEE51EC4-D44B-4093-9425-FA618DDBF092}" srcOrd="2" destOrd="0" parTransId="{5058BEBF-D27D-428A-A153-C0F1720A4D02}" sibTransId="{3C674302-F938-405E-9EEE-B3EAB8E16A3B}"/>
    <dgm:cxn modelId="{5BE332A8-02E7-4479-A3D5-A887A569F53C}" srcId="{62A29D76-FDD0-4B4B-B9C0-280D62DAB2E7}" destId="{7B5BCD6D-BE5C-4179-8A67-B3298ED04496}" srcOrd="1" destOrd="0" parTransId="{FFBE8BFA-D50A-4BF5-86A8-80D56FAC674F}" sibTransId="{1535687C-F436-49AD-AF76-4DC1E53E855C}"/>
    <dgm:cxn modelId="{F5A5CDC4-7DEB-4BF1-A6D8-E1C5F78A34C8}" type="presOf" srcId="{7B5BCD6D-BE5C-4179-8A67-B3298ED04496}" destId="{8685CD70-C8D9-4690-A26E-26DF175C5C20}" srcOrd="0" destOrd="1" presId="urn:microsoft.com/office/officeart/2005/8/layout/chevron2"/>
    <dgm:cxn modelId="{6194066A-1287-47BB-B714-35AD4E47F8AE}" type="presOf" srcId="{62A29D76-FDD0-4B4B-B9C0-280D62DAB2E7}" destId="{43CD9CF0-CC86-446D-9EFF-512100215B26}" srcOrd="0" destOrd="0" presId="urn:microsoft.com/office/officeart/2005/8/layout/chevron2"/>
    <dgm:cxn modelId="{9D52F542-562D-40E3-9869-DBD18A2D44BC}" type="presParOf" srcId="{7C48EDD0-CD40-48E9-A576-298C6D8F7F40}" destId="{2088AB40-0B5D-45AF-9F3A-42A40A0EABBE}" srcOrd="0" destOrd="0" presId="urn:microsoft.com/office/officeart/2005/8/layout/chevron2"/>
    <dgm:cxn modelId="{917811C9-A0A5-4C91-9254-8F1F57DADC99}" type="presParOf" srcId="{2088AB40-0B5D-45AF-9F3A-42A40A0EABBE}" destId="{E7BD3B36-A83F-4A46-9F2B-1E58B295CA89}" srcOrd="0" destOrd="0" presId="urn:microsoft.com/office/officeart/2005/8/layout/chevron2"/>
    <dgm:cxn modelId="{0360B68A-0A17-4F07-A08B-06B36F54F0E9}" type="presParOf" srcId="{2088AB40-0B5D-45AF-9F3A-42A40A0EABBE}" destId="{29FFF3DB-BA39-4650-99E6-6282A0E89923}" srcOrd="1" destOrd="0" presId="urn:microsoft.com/office/officeart/2005/8/layout/chevron2"/>
    <dgm:cxn modelId="{A2896A35-3913-4A55-8A15-FBFE5F6D37DF}" type="presParOf" srcId="{7C48EDD0-CD40-48E9-A576-298C6D8F7F40}" destId="{CD5DCE3D-B459-45E0-9DAC-B46C16F1FE9F}" srcOrd="1" destOrd="0" presId="urn:microsoft.com/office/officeart/2005/8/layout/chevron2"/>
    <dgm:cxn modelId="{8029CEDA-7F5E-47C1-8ABA-55B5868CDD5A}" type="presParOf" srcId="{7C48EDD0-CD40-48E9-A576-298C6D8F7F40}" destId="{F7005EF2-5316-4135-9BA8-E59E9BDE696C}" srcOrd="2" destOrd="0" presId="urn:microsoft.com/office/officeart/2005/8/layout/chevron2"/>
    <dgm:cxn modelId="{C28ABECD-1D65-430C-918A-449FABCF017B}" type="presParOf" srcId="{F7005EF2-5316-4135-9BA8-E59E9BDE696C}" destId="{43CD9CF0-CC86-446D-9EFF-512100215B26}" srcOrd="0" destOrd="0" presId="urn:microsoft.com/office/officeart/2005/8/layout/chevron2"/>
    <dgm:cxn modelId="{D30757DD-521D-40C4-BE06-B6D74B81CFFA}" type="presParOf" srcId="{F7005EF2-5316-4135-9BA8-E59E9BDE696C}" destId="{8685CD70-C8D9-4690-A26E-26DF175C5C20}" srcOrd="1" destOrd="0" presId="urn:microsoft.com/office/officeart/2005/8/layout/chevron2"/>
    <dgm:cxn modelId="{388C2BE7-8D6B-490B-A886-5EFFB354D251}" type="presParOf" srcId="{7C48EDD0-CD40-48E9-A576-298C6D8F7F40}" destId="{C443779E-533C-49E2-966F-6912CCB1E1E9}" srcOrd="3" destOrd="0" presId="urn:microsoft.com/office/officeart/2005/8/layout/chevron2"/>
    <dgm:cxn modelId="{5A4F237C-3A06-4BFB-BD9D-4101FFEC8E50}" type="presParOf" srcId="{7C48EDD0-CD40-48E9-A576-298C6D8F7F40}" destId="{212056C8-E5A2-4068-BF7D-DF038A30CEAF}" srcOrd="4" destOrd="0" presId="urn:microsoft.com/office/officeart/2005/8/layout/chevron2"/>
    <dgm:cxn modelId="{575C5760-1A3B-41DE-B72D-9B4EB7B078C4}" type="presParOf" srcId="{212056C8-E5A2-4068-BF7D-DF038A30CEAF}" destId="{512DD5D8-A2F0-4B91-811B-E11945C1EFFE}" srcOrd="0" destOrd="0" presId="urn:microsoft.com/office/officeart/2005/8/layout/chevron2"/>
    <dgm:cxn modelId="{D385FC5A-C130-4F63-8810-7FD86D5521AF}" type="presParOf" srcId="{212056C8-E5A2-4068-BF7D-DF038A30CEAF}" destId="{3ECBAE2C-E1F7-4518-BA71-0F52078ACA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66840-AA12-409D-91A9-AEFB0A537B8B}">
      <dsp:nvSpPr>
        <dsp:cNvPr id="0" name=""/>
        <dsp:cNvSpPr/>
      </dsp:nvSpPr>
      <dsp:spPr>
        <a:xfrm>
          <a:off x="1517115" y="689023"/>
          <a:ext cx="4598617" cy="4598617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17BEB4-9877-4E7C-A656-CA805550EE1E}">
      <dsp:nvSpPr>
        <dsp:cNvPr id="0" name=""/>
        <dsp:cNvSpPr/>
      </dsp:nvSpPr>
      <dsp:spPr>
        <a:xfrm>
          <a:off x="1517115" y="689023"/>
          <a:ext cx="4598617" cy="4598617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9F0556-6242-40D9-BB47-B86E00B120A7}">
      <dsp:nvSpPr>
        <dsp:cNvPr id="0" name=""/>
        <dsp:cNvSpPr/>
      </dsp:nvSpPr>
      <dsp:spPr>
        <a:xfrm>
          <a:off x="1517115" y="689023"/>
          <a:ext cx="4598617" cy="4598617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98F3AC-EE3C-44CE-B5A2-41263AE3C019}">
      <dsp:nvSpPr>
        <dsp:cNvPr id="0" name=""/>
        <dsp:cNvSpPr/>
      </dsp:nvSpPr>
      <dsp:spPr>
        <a:xfrm>
          <a:off x="1517115" y="689023"/>
          <a:ext cx="4598617" cy="4598617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30121-8155-49BA-B909-FFD08FF1262D}">
      <dsp:nvSpPr>
        <dsp:cNvPr id="0" name=""/>
        <dsp:cNvSpPr/>
      </dsp:nvSpPr>
      <dsp:spPr>
        <a:xfrm>
          <a:off x="2757962" y="1929870"/>
          <a:ext cx="2116922" cy="21169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1" kern="1200" cap="none" spc="0" dirty="0" smtClean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Бюджетный процесс </a:t>
          </a:r>
          <a:endParaRPr lang="ru-RU" sz="1900" b="1" i="1" kern="1200" cap="none" spc="0" dirty="0">
            <a:ln w="12700">
              <a:solidFill>
                <a:schemeClr val="accent5"/>
              </a:solidFill>
              <a:prstDash val="solid"/>
            </a:ln>
            <a:pattFill prst="ltDnDiag">
              <a:fgClr>
                <a:schemeClr val="accent5">
                  <a:lumMod val="60000"/>
                  <a:lumOff val="40000"/>
                </a:schemeClr>
              </a:fgClr>
              <a:bgClr>
                <a:schemeClr val="bg1"/>
              </a:bgClr>
            </a:patt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67978" y="2239886"/>
        <a:ext cx="1496890" cy="1496890"/>
      </dsp:txXfrm>
    </dsp:sp>
    <dsp:sp modelId="{E861EA33-C10B-4B54-ACF3-0A6381D33E8E}">
      <dsp:nvSpPr>
        <dsp:cNvPr id="0" name=""/>
        <dsp:cNvSpPr/>
      </dsp:nvSpPr>
      <dsp:spPr>
        <a:xfrm>
          <a:off x="3075501" y="1446"/>
          <a:ext cx="1481845" cy="1481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Составление проекта бюджета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92512" y="218457"/>
        <a:ext cx="1047823" cy="1047823"/>
      </dsp:txXfrm>
    </dsp:sp>
    <dsp:sp modelId="{627D6B88-04D4-485C-A2D3-29E2CC93F700}">
      <dsp:nvSpPr>
        <dsp:cNvPr id="0" name=""/>
        <dsp:cNvSpPr/>
      </dsp:nvSpPr>
      <dsp:spPr>
        <a:xfrm>
          <a:off x="5321463" y="2247409"/>
          <a:ext cx="1481845" cy="1481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Утверждение бюджета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38474" y="2464420"/>
        <a:ext cx="1047823" cy="1047823"/>
      </dsp:txXfrm>
    </dsp:sp>
    <dsp:sp modelId="{2ED7254E-EF66-47A3-BC90-216878E40172}">
      <dsp:nvSpPr>
        <dsp:cNvPr id="0" name=""/>
        <dsp:cNvSpPr/>
      </dsp:nvSpPr>
      <dsp:spPr>
        <a:xfrm>
          <a:off x="3075501" y="4493371"/>
          <a:ext cx="1481845" cy="1481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Исполнение бюджета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92512" y="4710382"/>
        <a:ext cx="1047823" cy="1047823"/>
      </dsp:txXfrm>
    </dsp:sp>
    <dsp:sp modelId="{16E629A1-106F-43ED-AFA4-E47D0425D936}">
      <dsp:nvSpPr>
        <dsp:cNvPr id="0" name=""/>
        <dsp:cNvSpPr/>
      </dsp:nvSpPr>
      <dsp:spPr>
        <a:xfrm>
          <a:off x="829538" y="2247409"/>
          <a:ext cx="1481845" cy="1481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Отчет об исполнении бюджета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46549" y="2464420"/>
        <a:ext cx="1047823" cy="10478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660361-DA97-4A16-9398-D2822C6E6A97}">
      <dsp:nvSpPr>
        <dsp:cNvPr id="0" name=""/>
        <dsp:cNvSpPr/>
      </dsp:nvSpPr>
      <dsp:spPr>
        <a:xfrm rot="5400000">
          <a:off x="335564" y="1936368"/>
          <a:ext cx="1263153" cy="143805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0869DA-A909-4A71-9FCC-9CBAC71C45CE}">
      <dsp:nvSpPr>
        <dsp:cNvPr id="0" name=""/>
        <dsp:cNvSpPr/>
      </dsp:nvSpPr>
      <dsp:spPr>
        <a:xfrm>
          <a:off x="905" y="536137"/>
          <a:ext cx="2126407" cy="148841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Составление проекта бюджета</a:t>
          </a:r>
          <a:endParaRPr lang="ru-RU" sz="2100" kern="1200" dirty="0"/>
        </a:p>
      </dsp:txBody>
      <dsp:txXfrm>
        <a:off x="73577" y="608809"/>
        <a:ext cx="1981063" cy="1343072"/>
      </dsp:txXfrm>
    </dsp:sp>
    <dsp:sp modelId="{56E1E023-19E6-477D-BB7D-064899136AB6}">
      <dsp:nvSpPr>
        <dsp:cNvPr id="0" name=""/>
        <dsp:cNvSpPr/>
      </dsp:nvSpPr>
      <dsp:spPr>
        <a:xfrm>
          <a:off x="2127312" y="678091"/>
          <a:ext cx="1546546" cy="1203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Июнь-октябрь</a:t>
          </a:r>
          <a:endParaRPr lang="ru-RU" sz="1600" kern="1200" dirty="0"/>
        </a:p>
      </dsp:txBody>
      <dsp:txXfrm>
        <a:off x="2127312" y="678091"/>
        <a:ext cx="1546546" cy="1203003"/>
      </dsp:txXfrm>
    </dsp:sp>
    <dsp:sp modelId="{FD049A27-F4E4-4047-B3D9-D7B11B2681E6}">
      <dsp:nvSpPr>
        <dsp:cNvPr id="0" name=""/>
        <dsp:cNvSpPr/>
      </dsp:nvSpPr>
      <dsp:spPr>
        <a:xfrm rot="5400000">
          <a:off x="2098582" y="3608351"/>
          <a:ext cx="1263153" cy="143805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460C2-4022-47D9-BA12-F69BC291389E}">
      <dsp:nvSpPr>
        <dsp:cNvPr id="0" name=""/>
        <dsp:cNvSpPr/>
      </dsp:nvSpPr>
      <dsp:spPr>
        <a:xfrm>
          <a:off x="1763923" y="2208119"/>
          <a:ext cx="2126407" cy="148841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Утверждение бюджета</a:t>
          </a:r>
          <a:endParaRPr lang="ru-RU" sz="2100" kern="1200" dirty="0"/>
        </a:p>
      </dsp:txBody>
      <dsp:txXfrm>
        <a:off x="1836595" y="2280791"/>
        <a:ext cx="1981063" cy="1343072"/>
      </dsp:txXfrm>
    </dsp:sp>
    <dsp:sp modelId="{5CE9A3F8-2C3A-4D91-BB52-BBD1E72CBF29}">
      <dsp:nvSpPr>
        <dsp:cNvPr id="0" name=""/>
        <dsp:cNvSpPr/>
      </dsp:nvSpPr>
      <dsp:spPr>
        <a:xfrm>
          <a:off x="3890330" y="2350074"/>
          <a:ext cx="1546546" cy="1203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Ноябрь-декабрь</a:t>
          </a:r>
          <a:endParaRPr lang="ru-RU" sz="1600" kern="1200" dirty="0"/>
        </a:p>
      </dsp:txBody>
      <dsp:txXfrm>
        <a:off x="3890330" y="2350074"/>
        <a:ext cx="1546546" cy="1203003"/>
      </dsp:txXfrm>
    </dsp:sp>
    <dsp:sp modelId="{C1AEC3AE-0BD1-425E-BB7D-CD40FB54009E}">
      <dsp:nvSpPr>
        <dsp:cNvPr id="0" name=""/>
        <dsp:cNvSpPr/>
      </dsp:nvSpPr>
      <dsp:spPr>
        <a:xfrm>
          <a:off x="3526940" y="3880102"/>
          <a:ext cx="2126407" cy="148841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Исполнение бюджета</a:t>
          </a:r>
          <a:endParaRPr lang="ru-RU" sz="2100" kern="1200" dirty="0"/>
        </a:p>
      </dsp:txBody>
      <dsp:txXfrm>
        <a:off x="3599612" y="3952774"/>
        <a:ext cx="1981063" cy="1343072"/>
      </dsp:txXfrm>
    </dsp:sp>
    <dsp:sp modelId="{AB5D4C55-6A30-4E8B-A91C-4B35F4CE1032}">
      <dsp:nvSpPr>
        <dsp:cNvPr id="0" name=""/>
        <dsp:cNvSpPr/>
      </dsp:nvSpPr>
      <dsp:spPr>
        <a:xfrm>
          <a:off x="5653348" y="4022056"/>
          <a:ext cx="1546546" cy="1203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Январь-декабрь</a:t>
          </a:r>
          <a:endParaRPr lang="ru-RU" sz="2100" kern="1200" dirty="0"/>
        </a:p>
      </dsp:txBody>
      <dsp:txXfrm>
        <a:off x="5653348" y="4022056"/>
        <a:ext cx="1546546" cy="12030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26FCEC-F4C7-4080-BBCB-7DC4B72B124D}">
      <dsp:nvSpPr>
        <dsp:cNvPr id="0" name=""/>
        <dsp:cNvSpPr/>
      </dsp:nvSpPr>
      <dsp:spPr>
        <a:xfrm>
          <a:off x="0" y="4985"/>
          <a:ext cx="7859216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составление проекта бюджета</a:t>
          </a:r>
          <a:endParaRPr lang="ru-RU" sz="1800" kern="1200" dirty="0"/>
        </a:p>
      </dsp:txBody>
      <dsp:txXfrm>
        <a:off x="28329" y="33314"/>
        <a:ext cx="7802558" cy="523662"/>
      </dsp:txXfrm>
    </dsp:sp>
    <dsp:sp modelId="{0816FF44-81EC-41F7-AC3C-CA736F635DD6}">
      <dsp:nvSpPr>
        <dsp:cNvPr id="0" name=""/>
        <dsp:cNvSpPr/>
      </dsp:nvSpPr>
      <dsp:spPr>
        <a:xfrm>
          <a:off x="0" y="585305"/>
          <a:ext cx="7859216" cy="1572165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53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Не позднее 5 октября сектор экономики и финансов разрабатывает основные направления бюджетной и налоговой политики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Администрация </a:t>
          </a:r>
          <a:r>
            <a:rPr lang="ru-RU" sz="1400" kern="1200" dirty="0" err="1" smtClean="0"/>
            <a:t>Вербовологовского</a:t>
          </a:r>
          <a:r>
            <a:rPr lang="ru-RU" sz="1400" kern="1200" dirty="0" smtClean="0"/>
            <a:t> сельского поселения не позднее 15 ноября  текущего года вносит на рассмотрение в Собрание депутатов </a:t>
          </a:r>
          <a:r>
            <a:rPr lang="ru-RU" sz="1400" kern="1200" dirty="0" err="1" smtClean="0"/>
            <a:t>Вербовологовского</a:t>
          </a:r>
          <a:r>
            <a:rPr lang="ru-RU" sz="1400" kern="1200" dirty="0" smtClean="0"/>
            <a:t> сельского поселения проект решения о местном бюджете на очередной финансовый год и плановый период</a:t>
          </a:r>
          <a:endParaRPr lang="ru-RU" sz="1400" kern="1200" dirty="0"/>
        </a:p>
      </dsp:txBody>
      <dsp:txXfrm>
        <a:off x="0" y="585305"/>
        <a:ext cx="7859216" cy="1572165"/>
      </dsp:txXfrm>
    </dsp:sp>
    <dsp:sp modelId="{5624AE11-D3A8-4294-BCCB-93DE1B12B219}">
      <dsp:nvSpPr>
        <dsp:cNvPr id="0" name=""/>
        <dsp:cNvSpPr/>
      </dsp:nvSpPr>
      <dsp:spPr>
        <a:xfrm>
          <a:off x="0" y="2157470"/>
          <a:ext cx="7859216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Публичные слушания по обсуждению проекта бюджета</a:t>
          </a:r>
          <a:endParaRPr lang="ru-RU" sz="1800" kern="1200" dirty="0"/>
        </a:p>
      </dsp:txBody>
      <dsp:txXfrm>
        <a:off x="28329" y="2185799"/>
        <a:ext cx="7802558" cy="523662"/>
      </dsp:txXfrm>
    </dsp:sp>
    <dsp:sp modelId="{CB41FBF7-FA08-4541-9EAD-626EEE1C9F80}">
      <dsp:nvSpPr>
        <dsp:cNvPr id="0" name=""/>
        <dsp:cNvSpPr/>
      </dsp:nvSpPr>
      <dsp:spPr>
        <a:xfrm>
          <a:off x="0" y="2737790"/>
          <a:ext cx="7859216" cy="513360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53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декабрь</a:t>
          </a:r>
          <a:endParaRPr lang="ru-RU" sz="1400" kern="1200" dirty="0"/>
        </a:p>
      </dsp:txBody>
      <dsp:txXfrm>
        <a:off x="0" y="2737790"/>
        <a:ext cx="7859216" cy="5133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D3B36-A83F-4A46-9F2B-1E58B295CA89}">
      <dsp:nvSpPr>
        <dsp:cNvPr id="0" name=""/>
        <dsp:cNvSpPr/>
      </dsp:nvSpPr>
      <dsp:spPr>
        <a:xfrm rot="5400000">
          <a:off x="-239034" y="239273"/>
          <a:ext cx="1593563" cy="11154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Квартальная отчетность</a:t>
          </a:r>
          <a:endParaRPr lang="ru-RU" sz="1200" kern="1200" dirty="0"/>
        </a:p>
      </dsp:txBody>
      <dsp:txXfrm rot="-5400000">
        <a:off x="1" y="557985"/>
        <a:ext cx="1115494" cy="478069"/>
      </dsp:txXfrm>
    </dsp:sp>
    <dsp:sp modelId="{29FFF3DB-BA39-4650-99E6-6282A0E89923}">
      <dsp:nvSpPr>
        <dsp:cNvPr id="0" name=""/>
        <dsp:cNvSpPr/>
      </dsp:nvSpPr>
      <dsp:spPr>
        <a:xfrm rot="5400000">
          <a:off x="3087839" y="-1972105"/>
          <a:ext cx="1035816" cy="49805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апрель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Июль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октябрь</a:t>
          </a:r>
          <a:endParaRPr lang="ru-RU" sz="1300" kern="1200" dirty="0"/>
        </a:p>
      </dsp:txBody>
      <dsp:txXfrm rot="-5400000">
        <a:off x="1115495" y="50803"/>
        <a:ext cx="4929941" cy="934688"/>
      </dsp:txXfrm>
    </dsp:sp>
    <dsp:sp modelId="{43CD9CF0-CC86-446D-9EFF-512100215B26}">
      <dsp:nvSpPr>
        <dsp:cNvPr id="0" name=""/>
        <dsp:cNvSpPr/>
      </dsp:nvSpPr>
      <dsp:spPr>
        <a:xfrm rot="5400000">
          <a:off x="-239034" y="1638496"/>
          <a:ext cx="1593563" cy="11154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Годовая отчетность</a:t>
          </a:r>
          <a:endParaRPr lang="ru-RU" sz="1200" kern="1200" dirty="0"/>
        </a:p>
      </dsp:txBody>
      <dsp:txXfrm rot="-5400000">
        <a:off x="1" y="1957208"/>
        <a:ext cx="1115494" cy="478069"/>
      </dsp:txXfrm>
    </dsp:sp>
    <dsp:sp modelId="{8685CD70-C8D9-4690-A26E-26DF175C5C20}">
      <dsp:nvSpPr>
        <dsp:cNvPr id="0" name=""/>
        <dsp:cNvSpPr/>
      </dsp:nvSpPr>
      <dsp:spPr>
        <a:xfrm rot="5400000">
          <a:off x="3087839" y="-572882"/>
          <a:ext cx="1035816" cy="49805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Январь - в </a:t>
          </a:r>
          <a:r>
            <a:rPr lang="ru-RU" sz="1300" kern="1200" dirty="0" smtClean="0"/>
            <a:t>Финансовый отдел Администрации Дубовского района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апрель </a:t>
          </a:r>
          <a:r>
            <a:rPr lang="ru-RU" sz="1300" kern="1200" dirty="0" smtClean="0"/>
            <a:t>- в собрание депутатов </a:t>
          </a:r>
          <a:r>
            <a:rPr lang="ru-RU" sz="1300" kern="1200" dirty="0" err="1" smtClean="0"/>
            <a:t>Вербовологовского</a:t>
          </a:r>
          <a:r>
            <a:rPr lang="ru-RU" sz="1300" kern="1200" dirty="0" smtClean="0"/>
            <a:t> с/п</a:t>
          </a:r>
          <a:endParaRPr lang="ru-RU" sz="1300" kern="1200" dirty="0"/>
        </a:p>
      </dsp:txBody>
      <dsp:txXfrm rot="-5400000">
        <a:off x="1115495" y="1450026"/>
        <a:ext cx="4929941" cy="934688"/>
      </dsp:txXfrm>
    </dsp:sp>
    <dsp:sp modelId="{512DD5D8-A2F0-4B91-811B-E11945C1EFFE}">
      <dsp:nvSpPr>
        <dsp:cNvPr id="0" name=""/>
        <dsp:cNvSpPr/>
      </dsp:nvSpPr>
      <dsp:spPr>
        <a:xfrm rot="5400000">
          <a:off x="-239034" y="3037719"/>
          <a:ext cx="1593563" cy="11154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контроль</a:t>
          </a:r>
          <a:endParaRPr lang="ru-RU" sz="1200" kern="1200" dirty="0"/>
        </a:p>
      </dsp:txBody>
      <dsp:txXfrm rot="-5400000">
        <a:off x="1" y="3356431"/>
        <a:ext cx="1115494" cy="478069"/>
      </dsp:txXfrm>
    </dsp:sp>
    <dsp:sp modelId="{3ECBAE2C-E1F7-4518-BA71-0F52078ACAE3}">
      <dsp:nvSpPr>
        <dsp:cNvPr id="0" name=""/>
        <dsp:cNvSpPr/>
      </dsp:nvSpPr>
      <dsp:spPr>
        <a:xfrm rot="5400000">
          <a:off x="3087839" y="826340"/>
          <a:ext cx="1035816" cy="49805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Внутренний – постоянно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Внешний – 1 раз в год собранием депутатов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1 раз в 2 года Счетной палатой Ростовской области</a:t>
          </a:r>
          <a:endParaRPr lang="ru-RU" sz="1300" kern="1200" dirty="0"/>
        </a:p>
      </dsp:txBody>
      <dsp:txXfrm rot="-5400000">
        <a:off x="1115495" y="2849248"/>
        <a:ext cx="4929941" cy="934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0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719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253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0706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2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889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482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802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834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56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279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4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596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48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684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52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04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30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9083332"/>
              </p:ext>
            </p:extLst>
          </p:nvPr>
        </p:nvGraphicFramePr>
        <p:xfrm>
          <a:off x="971600" y="260648"/>
          <a:ext cx="7632848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816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37381836"/>
              </p:ext>
            </p:extLst>
          </p:nvPr>
        </p:nvGraphicFramePr>
        <p:xfrm>
          <a:off x="971600" y="332656"/>
          <a:ext cx="72008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272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prstTxWarp prst="textWave1">
              <a:avLst/>
            </a:prstTxWarp>
            <a:normAutofit/>
          </a:bodyPr>
          <a:lstStyle/>
          <a:p>
            <a:r>
              <a:rPr lang="ru-RU" b="1" cap="none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бюджетного процесса</a:t>
            </a:r>
            <a:endParaRPr lang="ru-RU" b="1" cap="none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999347978"/>
              </p:ext>
            </p:extLst>
          </p:nvPr>
        </p:nvGraphicFramePr>
        <p:xfrm>
          <a:off x="827584" y="1397000"/>
          <a:ext cx="7859216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827584" y="4581129"/>
            <a:ext cx="7859216" cy="57606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/>
              <a:t>Принятие решения о бюджете </a:t>
            </a:r>
            <a:r>
              <a:rPr lang="ru-RU" dirty="0" err="1"/>
              <a:t>Вербовологовского</a:t>
            </a:r>
            <a:r>
              <a:rPr lang="ru-RU" dirty="0"/>
              <a:t> сельского </a:t>
            </a:r>
            <a:r>
              <a:rPr lang="ru-RU" dirty="0" smtClean="0"/>
              <a:t>поселения – до 31 декабря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55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36241" y="2312302"/>
            <a:ext cx="3889608" cy="1577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ButtonPour">
              <a:avLst/>
            </a:prstTxWarp>
          </a:bodyPr>
          <a:lstStyle/>
          <a:p>
            <a:pPr algn="ctr"/>
            <a:r>
              <a:rPr lang="ru-RU" dirty="0" smtClean="0"/>
              <a:t>БЮДЖЕТНЫЙ ПРОЦЕСС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70433" y="1204912"/>
            <a:ext cx="2664295" cy="485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Проведение публичных слушаний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72106" y="1297210"/>
            <a:ext cx="220876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Рассмотрение проекта в первом чтении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80455" y="1287537"/>
            <a:ext cx="171449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Рассмотрение проекта во втором чтении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0957" y="3215451"/>
            <a:ext cx="2034779" cy="626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Внесение проекта на рассмотрение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7968" y="6293679"/>
            <a:ext cx="2448273" cy="542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Составление проекта бюджета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31839" y="6002524"/>
            <a:ext cx="2446385" cy="6668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Контроль за исполнением бюджета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75424" y="6020447"/>
            <a:ext cx="202683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Исполнение бюджета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80873" y="3220284"/>
            <a:ext cx="1983615" cy="669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Утверждение бюджета</a:t>
            </a:r>
            <a:endParaRPr lang="ru-RU" sz="1400" dirty="0"/>
          </a:p>
        </p:txBody>
      </p:sp>
      <p:sp>
        <p:nvSpPr>
          <p:cNvPr id="11" name="Выгнутая вправо стрелка 10"/>
          <p:cNvSpPr/>
          <p:nvPr/>
        </p:nvSpPr>
        <p:spPr>
          <a:xfrm rot="8955721">
            <a:off x="246378" y="4265265"/>
            <a:ext cx="452628" cy="127819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rot="4484939">
            <a:off x="8167411" y="2336855"/>
            <a:ext cx="1670257" cy="5431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rot="3840804">
            <a:off x="8038278" y="4103757"/>
            <a:ext cx="1197518" cy="66216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лево стрелка 13"/>
          <p:cNvSpPr/>
          <p:nvPr/>
        </p:nvSpPr>
        <p:spPr>
          <a:xfrm rot="5104139">
            <a:off x="5724182" y="3772847"/>
            <a:ext cx="731520" cy="16149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17472511">
            <a:off x="-135386" y="1644907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3495527" y="893195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Пример презентации к 📝 курсовой работе - Все Сд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69" y="4633123"/>
            <a:ext cx="2448272" cy="163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удитория презентации иллюстрация вектора. иллюстрации насчитывающей  управление - 16343367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292" y="271823"/>
            <a:ext cx="2542745" cy="101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дготовка презентации на защиту диссертации, пример презентации на защит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57" y="1897479"/>
            <a:ext cx="2034779" cy="130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357" y="-137432"/>
            <a:ext cx="3012371" cy="1352550"/>
          </a:xfrm>
          <a:prstGeom prst="rect">
            <a:avLst/>
          </a:prstGeom>
        </p:spPr>
      </p:pic>
      <p:sp>
        <p:nvSpPr>
          <p:cNvPr id="23" name="Выгнутая влево стрелка 22"/>
          <p:cNvSpPr/>
          <p:nvPr/>
        </p:nvSpPr>
        <p:spPr>
          <a:xfrm rot="16352716">
            <a:off x="6682701" y="1896431"/>
            <a:ext cx="731520" cy="16149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2314" y="4509121"/>
            <a:ext cx="2069766" cy="1484244"/>
          </a:xfrm>
          <a:prstGeom prst="rect">
            <a:avLst/>
          </a:prstGeom>
        </p:spPr>
      </p:pic>
      <p:pic>
        <p:nvPicPr>
          <p:cNvPr id="1034" name="Picture 10" descr="Бесплатная презентация тренинга «Эффективность бизнеса (KPI)» - анонс -  Знан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07" y="4839090"/>
            <a:ext cx="2013329" cy="122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85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5846"/>
            <a:ext cx="7920880" cy="646330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indent="457200" algn="ctr">
              <a:spcAft>
                <a:spcPts val="0"/>
              </a:spcAft>
            </a:pPr>
            <a:r>
              <a:rPr lang="ru-RU" b="1" i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Отчетность об исполнении бюджета </a:t>
            </a:r>
          </a:p>
          <a:p>
            <a:pPr indent="457200" algn="ctr">
              <a:spcAft>
                <a:spcPts val="0"/>
              </a:spcAft>
            </a:pPr>
            <a:endParaRPr lang="ru-RU" b="1" i="1" dirty="0" smtClean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b="1" i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Отчетность 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об исполнении местного бюджета может быть оперативной, ежеквартальной, полугодовой и годовой.</a:t>
            </a:r>
          </a:p>
          <a:p>
            <a:pPr indent="457200" algn="just">
              <a:spcAft>
                <a:spcPts val="0"/>
              </a:spcAft>
            </a:pPr>
            <a:r>
              <a:rPr lang="ru-RU" b="1" i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Администрация </a:t>
            </a:r>
            <a:r>
              <a:rPr lang="ru-RU" b="1" i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Вербовологовского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сельского поселения представляет в Собрание депутатов </a:t>
            </a:r>
            <a:r>
              <a:rPr lang="ru-RU" b="1" i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Вербовологовского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сельского поселения оперативный отчет об исполнении местного бюджета </a:t>
            </a:r>
            <a:r>
              <a:rPr lang="ru-RU" b="1" i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до 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20 числа месяца, следующего за отчетным.</a:t>
            </a:r>
          </a:p>
          <a:p>
            <a:pPr indent="457200" algn="just">
              <a:spcAft>
                <a:spcPts val="0"/>
              </a:spcAft>
            </a:pPr>
            <a:r>
              <a:rPr lang="ru-RU" b="1" i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Отчет об исполнении местного бюджета за первый квартал, полугодие и девять месяцев текущего финансового года утверждается Администрацией </a:t>
            </a:r>
            <a:r>
              <a:rPr lang="ru-RU" b="1" i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Вербовологовского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сельского поселения и направляется в Собрание депутатов </a:t>
            </a:r>
            <a:r>
              <a:rPr lang="ru-RU" b="1" i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Вербовологовского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сельского поселения.</a:t>
            </a:r>
          </a:p>
          <a:p>
            <a:pPr indent="457200" algn="just">
              <a:spcAft>
                <a:spcPts val="0"/>
              </a:spcAft>
            </a:pPr>
            <a:r>
              <a:rPr lang="ru-RU" b="1" i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Годовой 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отчет об исполнении местного бюджета утверждается Собранием депутатов </a:t>
            </a:r>
            <a:r>
              <a:rPr lang="ru-RU" b="1" i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Вербовологовского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сельского поселения в форме </a:t>
            </a:r>
            <a:r>
              <a:rPr lang="ru-RU" b="1" i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решения.</a:t>
            </a:r>
          </a:p>
          <a:p>
            <a:pPr indent="342900" algn="just">
              <a:spcAft>
                <a:spcPts val="0"/>
              </a:spcAft>
            </a:pP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Годовой отчет об исполнении бюджета поселения представляется Администрацией </a:t>
            </a:r>
            <a:r>
              <a:rPr lang="ru-RU" b="1" i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Вербовологовского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сельского поселения в Собрание депутатов </a:t>
            </a:r>
            <a:r>
              <a:rPr lang="ru-RU" b="1" i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Вербовологовского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сельского поселения не позднее 1 мая текущего года.</a:t>
            </a:r>
            <a:endParaRPr lang="ru-RU" b="1" i="1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Глава </a:t>
            </a:r>
            <a:r>
              <a:rPr lang="ru-RU" b="1" i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Вербовологовского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сельского поселения  перед направлением годового отчета об исполнении бюджета </a:t>
            </a:r>
            <a:r>
              <a:rPr lang="ru-RU" b="1" i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 </a:t>
            </a:r>
            <a:r>
              <a:rPr lang="ru-RU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публичные слушания указанного </a:t>
            </a:r>
            <a:r>
              <a:rPr lang="ru-RU" b="1" i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отчета. </a:t>
            </a:r>
            <a:endParaRPr lang="ru-RU" b="1" i="1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endParaRPr lang="ru-RU" b="1" i="1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98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20815665"/>
              </p:ext>
            </p:extLst>
          </p:nvPr>
        </p:nvGraphicFramePr>
        <p:xfrm>
          <a:off x="1524000" y="1844824"/>
          <a:ext cx="60960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5656" y="0"/>
            <a:ext cx="614434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41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483</TotalTime>
  <Words>300</Words>
  <Application>Microsoft Office PowerPoint</Application>
  <PresentationFormat>Экран (4:3)</PresentationFormat>
  <Paragraphs>46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Times New Roman</vt:lpstr>
      <vt:lpstr>Tw Cen MT</vt:lpstr>
      <vt:lpstr>Капля</vt:lpstr>
      <vt:lpstr>Презентация PowerPoint</vt:lpstr>
      <vt:lpstr>Презентация PowerPoint</vt:lpstr>
      <vt:lpstr>Этапы бюджетного процесса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18</cp:revision>
  <dcterms:created xsi:type="dcterms:W3CDTF">2021-07-06T07:57:37Z</dcterms:created>
  <dcterms:modified xsi:type="dcterms:W3CDTF">2021-07-22T06:08:35Z</dcterms:modified>
</cp:coreProperties>
</file>