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Общий объем доходов </a:t>
            </a:r>
            <a:r>
              <a:rPr lang="ru-RU" dirty="0" smtClean="0"/>
              <a:t> </a:t>
            </a:r>
            <a:r>
              <a:rPr lang="ru-RU" dirty="0" smtClean="0"/>
              <a:t>2874,1 </a:t>
            </a:r>
            <a:r>
              <a:rPr lang="ru-RU" dirty="0"/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4E-2"/>
          <c:y val="7.6177039574342409E-2"/>
          <c:w val="0.62194145139752532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130.80000000000001</c:v>
                </c:pt>
                <c:pt idx="1">
                  <c:v>270.5</c:v>
                </c:pt>
                <c:pt idx="2">
                  <c:v>613.79999999999995</c:v>
                </c:pt>
                <c:pt idx="3">
                  <c:v>0.6</c:v>
                </c:pt>
                <c:pt idx="4">
                  <c:v>240.8</c:v>
                </c:pt>
                <c:pt idx="5">
                  <c:v>1.9</c:v>
                </c:pt>
                <c:pt idx="6">
                  <c:v>7</c:v>
                </c:pt>
                <c:pt idx="7">
                  <c:v>1608.7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86472768"/>
        <c:axId val="286470808"/>
      </c:barChart>
      <c:valAx>
        <c:axId val="286470808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86472768"/>
        <c:crosses val="autoZero"/>
        <c:crossBetween val="between"/>
        <c:majorUnit val="100"/>
        <c:minorUnit val="50"/>
      </c:valAx>
      <c:catAx>
        <c:axId val="2864727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86470808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2321,5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3"/>
          <c:y val="0.10734674465570802"/>
          <c:w val="0.82999024641352714"/>
          <c:h val="0.5352848221034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спорт</c:v>
                </c:pt>
                <c:pt idx="6">
                  <c:v>социальная политика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1353.9</c:v>
                </c:pt>
                <c:pt idx="1">
                  <c:v>26</c:v>
                </c:pt>
                <c:pt idx="2">
                  <c:v>61.1</c:v>
                </c:pt>
                <c:pt idx="3">
                  <c:v>126.6</c:v>
                </c:pt>
                <c:pt idx="4">
                  <c:v>705</c:v>
                </c:pt>
                <c:pt idx="5">
                  <c:v>33.9</c:v>
                </c:pt>
                <c:pt idx="6">
                  <c:v>15.1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6473944"/>
        <c:axId val="286476688"/>
      </c:barChart>
      <c:catAx>
        <c:axId val="286473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86476688"/>
        <c:crosses val="autoZero"/>
        <c:auto val="1"/>
        <c:lblAlgn val="ctr"/>
        <c:lblOffset val="100"/>
        <c:noMultiLvlLbl val="0"/>
      </c:catAx>
      <c:valAx>
        <c:axId val="2864766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864739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25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09.06.2026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1 квартал 2025 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1 квартал 2025 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</a:t>
            </a:r>
            <a:r>
              <a:rPr lang="ru-RU" dirty="0" smtClean="0"/>
              <a:t>2874,1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2321,5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профицит бюджета – </a:t>
            </a:r>
            <a:r>
              <a:rPr lang="ru-RU" dirty="0" smtClean="0"/>
              <a:t>552,6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467886"/>
              </p:ext>
            </p:extLst>
          </p:nvPr>
        </p:nvGraphicFramePr>
        <p:xfrm>
          <a:off x="457200" y="1143000"/>
          <a:ext cx="8229600" cy="336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589,4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589,4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830240"/>
              </p:ext>
            </p:extLst>
          </p:nvPr>
        </p:nvGraphicFramePr>
        <p:xfrm>
          <a:off x="457200" y="1166813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1521,5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1521,5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2874,1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2874,1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1 квартал 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820634"/>
              </p:ext>
            </p:extLst>
          </p:nvPr>
        </p:nvGraphicFramePr>
        <p:xfrm>
          <a:off x="457200" y="1935163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8985,9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1353,9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126,6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4401,5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14595,5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2321,5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Структура доходов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162478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9620697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1263</TotalTime>
  <Words>251</Words>
  <Application>Microsoft Office PowerPoint</Application>
  <PresentationFormat>Экран (4:3)</PresentationFormat>
  <Paragraphs>116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Wingdings 3</vt:lpstr>
      <vt:lpstr>Поток</vt:lpstr>
      <vt:lpstr>Отчет об исполнении бюджета Вербовологовского сельского поселения за 1 квартал 2025 года</vt:lpstr>
      <vt:lpstr>исполнение бюджета за 1 квартал 2025 года</vt:lpstr>
      <vt:lpstr>Исполнение доходной части бюджета за 1 квартал 2025 года (в тысячах рублей)</vt:lpstr>
      <vt:lpstr>Исполнение доходной части бюджета за 1 квартал 2025 года (в тысячах рублей)</vt:lpstr>
      <vt:lpstr>Исполнение расходной части бюджета за 1 квартал 2025 года (в тысячах рублей)</vt:lpstr>
      <vt:lpstr>Структура доходов</vt:lpstr>
      <vt:lpstr>Структура расходов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120</cp:revision>
  <dcterms:modified xsi:type="dcterms:W3CDTF">2026-06-09T08:51:21Z</dcterms:modified>
</cp:coreProperties>
</file>