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Общий объем </a:t>
            </a:r>
            <a:r>
              <a:rPr lang="ru-RU"/>
              <a:t>доходов </a:t>
            </a:r>
            <a:r>
              <a:rPr lang="ru-RU" smtClean="0"/>
              <a:t> 3775,5 тыс.рублей</a:t>
            </a:r>
            <a:endParaRPr lang="ru-RU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4E-2"/>
          <c:y val="7.6177039574342409E-2"/>
          <c:w val="0.62194145139752532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  <c:pt idx="8">
                  <c:v>инициативные платежи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167.7</c:v>
                </c:pt>
                <c:pt idx="1">
                  <c:v>419.6</c:v>
                </c:pt>
                <c:pt idx="2">
                  <c:v>508.8</c:v>
                </c:pt>
                <c:pt idx="3">
                  <c:v>0.8</c:v>
                </c:pt>
                <c:pt idx="4">
                  <c:v>8.6999999999999993</c:v>
                </c:pt>
                <c:pt idx="5">
                  <c:v>2.1</c:v>
                </c:pt>
                <c:pt idx="6">
                  <c:v>4.5</c:v>
                </c:pt>
                <c:pt idx="7">
                  <c:v>2281.4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3008240"/>
        <c:axId val="113719968"/>
      </c:barChart>
      <c:valAx>
        <c:axId val="113719968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33008240"/>
        <c:crosses val="autoZero"/>
        <c:crossBetween val="between"/>
        <c:majorUnit val="100"/>
        <c:minorUnit val="50"/>
      </c:valAx>
      <c:catAx>
        <c:axId val="330082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13719968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2523,0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3"/>
          <c:y val="0.10734674465570802"/>
          <c:w val="0.82999024641352714"/>
          <c:h val="0.5352848221034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спорт</c:v>
                </c:pt>
                <c:pt idx="6">
                  <c:v>социальная политика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1493.7</c:v>
                </c:pt>
                <c:pt idx="1">
                  <c:v>32.9</c:v>
                </c:pt>
                <c:pt idx="2">
                  <c:v>46</c:v>
                </c:pt>
                <c:pt idx="3">
                  <c:v>180.5</c:v>
                </c:pt>
                <c:pt idx="4">
                  <c:v>750.8</c:v>
                </c:pt>
                <c:pt idx="5">
                  <c:v>0</c:v>
                </c:pt>
                <c:pt idx="6">
                  <c:v>19.2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85598016"/>
        <c:axId val="285600368"/>
      </c:barChart>
      <c:catAx>
        <c:axId val="2855980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85600368"/>
        <c:crosses val="autoZero"/>
        <c:auto val="1"/>
        <c:lblAlgn val="ctr"/>
        <c:lblOffset val="100"/>
        <c:noMultiLvlLbl val="0"/>
      </c:catAx>
      <c:valAx>
        <c:axId val="285600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855980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25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1 квартал 2026 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1 квартал 2026 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3775,5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2523,0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профицит бюджета – 1252,5 </a:t>
            </a:r>
            <a:r>
              <a:rPr lang="ru-RU" dirty="0" err="1" smtClean="0"/>
              <a:t>тыс.рублей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2026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3483314"/>
              </p:ext>
            </p:extLst>
          </p:nvPr>
        </p:nvGraphicFramePr>
        <p:xfrm>
          <a:off x="457200" y="1143000"/>
          <a:ext cx="8229600" cy="336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118,3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104,0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2026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6543248"/>
              </p:ext>
            </p:extLst>
          </p:nvPr>
        </p:nvGraphicFramePr>
        <p:xfrm>
          <a:off x="457200" y="1166813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848"/>
                <a:gridCol w="1282464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95,2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Инициативные платежи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2202,3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2202,3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3749,6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3775,5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1 квартал 2026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371024"/>
              </p:ext>
            </p:extLst>
          </p:nvPr>
        </p:nvGraphicFramePr>
        <p:xfrm>
          <a:off x="457200" y="1935163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9494,7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1493,7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2578,9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3103,4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750,8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15876,4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2523,0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Структура доходов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0192014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736001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1313</TotalTime>
  <Words>257</Words>
  <Application>Microsoft Office PowerPoint</Application>
  <PresentationFormat>Экран (4:3)</PresentationFormat>
  <Paragraphs>121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Wingdings 3</vt:lpstr>
      <vt:lpstr>Поток</vt:lpstr>
      <vt:lpstr>Отчет об исполнении бюджета Вербовологовского сельского поселения за 1 квартал 2026 года</vt:lpstr>
      <vt:lpstr>исполнение бюджета за 1 квартал 2026 года</vt:lpstr>
      <vt:lpstr>Исполнение доходной части бюджета за 1 квартал 2026 года (в тысячах рублей)</vt:lpstr>
      <vt:lpstr>Исполнение доходной части бюджета за 1 квартал 2026 года (в тысячах рублей)</vt:lpstr>
      <vt:lpstr>Исполнение расходной части бюджета за 1 квартал 2026 года (в тысячах рублей)</vt:lpstr>
      <vt:lpstr>Структура доходов</vt:lpstr>
      <vt:lpstr>Структура расходов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124</cp:revision>
  <dcterms:modified xsi:type="dcterms:W3CDTF">2026-07-27T07:31:04Z</dcterms:modified>
</cp:coreProperties>
</file>