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Общий объем доходов </a:t>
            </a:r>
            <a:r>
              <a:rPr lang="ru-RU" dirty="0" smtClean="0"/>
              <a:t> </a:t>
            </a:r>
            <a:r>
              <a:rPr lang="ru-RU" dirty="0" smtClean="0"/>
              <a:t>11219,2 </a:t>
            </a:r>
            <a:r>
              <a:rPr lang="ru-RU" dirty="0"/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4E-2"/>
          <c:y val="7.6177039574342409E-2"/>
          <c:w val="0.62194145139752532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492.8</c:v>
                </c:pt>
                <c:pt idx="1">
                  <c:v>453.2</c:v>
                </c:pt>
                <c:pt idx="2">
                  <c:v>1940.7</c:v>
                </c:pt>
                <c:pt idx="3">
                  <c:v>1.2</c:v>
                </c:pt>
                <c:pt idx="4">
                  <c:v>299.60000000000002</c:v>
                </c:pt>
                <c:pt idx="5">
                  <c:v>4.0999999999999996</c:v>
                </c:pt>
                <c:pt idx="6">
                  <c:v>16.100000000000001</c:v>
                </c:pt>
                <c:pt idx="7">
                  <c:v>8011.7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13952560"/>
        <c:axId val="313949816"/>
      </c:barChart>
      <c:valAx>
        <c:axId val="313949816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313952560"/>
        <c:crosses val="autoZero"/>
        <c:crossBetween val="between"/>
        <c:majorUnit val="100"/>
        <c:minorUnit val="50"/>
      </c:valAx>
      <c:catAx>
        <c:axId val="3139525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13949816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10790,4</a:t>
            </a:r>
          </a:p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 smtClean="0"/>
              <a:t> </a:t>
            </a:r>
            <a:r>
              <a:rPr lang="ru-RU" dirty="0" err="1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3"/>
          <c:y val="0.10734674465570802"/>
          <c:w val="0.82999024641352714"/>
          <c:h val="0.5352848221034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Национальная безопасность и правоохранительная деятельность </c:v>
                </c:pt>
                <c:pt idx="6">
                  <c:v>спорт</c:v>
                </c:pt>
                <c:pt idx="7">
                  <c:v>социальная политика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8"/>
                <c:pt idx="0">
                  <c:v>6152.2</c:v>
                </c:pt>
                <c:pt idx="1">
                  <c:v>93.5</c:v>
                </c:pt>
                <c:pt idx="2">
                  <c:v>85.1</c:v>
                </c:pt>
                <c:pt idx="3">
                  <c:v>479</c:v>
                </c:pt>
                <c:pt idx="4">
                  <c:v>3848.3</c:v>
                </c:pt>
                <c:pt idx="5">
                  <c:v>20.3</c:v>
                </c:pt>
                <c:pt idx="6">
                  <c:v>33.9</c:v>
                </c:pt>
                <c:pt idx="7">
                  <c:v>74.2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13950600"/>
        <c:axId val="313960008"/>
      </c:barChart>
      <c:catAx>
        <c:axId val="3139506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313960008"/>
        <c:crosses val="autoZero"/>
        <c:auto val="1"/>
        <c:lblAlgn val="ctr"/>
        <c:lblOffset val="100"/>
        <c:noMultiLvlLbl val="0"/>
      </c:catAx>
      <c:valAx>
        <c:axId val="3139600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3139506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25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23.07.2026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 квартал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2025 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3 квартал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2025 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</a:t>
            </a:r>
            <a:r>
              <a:rPr lang="ru-RU" dirty="0" smtClean="0"/>
              <a:t> 11219,2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 </a:t>
            </a:r>
            <a:r>
              <a:rPr lang="ru-RU" dirty="0" smtClean="0"/>
              <a:t>10790,4 </a:t>
            </a:r>
            <a:r>
              <a:rPr lang="ru-RU" dirty="0" err="1" smtClean="0"/>
              <a:t>тыс.рублей</a:t>
            </a:r>
            <a:r>
              <a:rPr lang="ru-RU" dirty="0" smtClean="0"/>
              <a:t>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профицит бюджета – </a:t>
            </a:r>
            <a:r>
              <a:rPr lang="ru-RU" dirty="0" smtClean="0"/>
              <a:t>428,8 </a:t>
            </a:r>
            <a:r>
              <a:rPr lang="ru-RU" dirty="0" err="1" smtClean="0"/>
              <a:t>тыс.рублей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3 квартал </a:t>
            </a:r>
            <a:r>
              <a:rPr lang="ru-RU" sz="2000" dirty="0" smtClean="0"/>
              <a:t>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6167675"/>
              </p:ext>
            </p:extLst>
          </p:nvPr>
        </p:nvGraphicFramePr>
        <p:xfrm>
          <a:off x="457200" y="1143000"/>
          <a:ext cx="8229600" cy="336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3 </a:t>
                      </a:r>
                      <a:r>
                        <a:rPr lang="ru-RU" sz="1600" baseline="0" dirty="0" smtClean="0"/>
                        <a:t>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492,6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108,1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453,2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1940,7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1940,7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299,6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</a:t>
            </a:r>
            <a:r>
              <a:rPr lang="ru-RU" sz="2000" dirty="0" smtClean="0"/>
              <a:t>3 квартал </a:t>
            </a:r>
            <a:r>
              <a:rPr lang="ru-RU" sz="2000" dirty="0" smtClean="0"/>
              <a:t>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051110"/>
              </p:ext>
            </p:extLst>
          </p:nvPr>
        </p:nvGraphicFramePr>
        <p:xfrm>
          <a:off x="457200" y="1166813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3 </a:t>
                      </a:r>
                      <a:r>
                        <a:rPr lang="ru-RU" sz="1600" baseline="0" dirty="0" smtClean="0"/>
                        <a:t>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223,6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5809,1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5809,1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93,7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11210,3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11219,2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</a:t>
            </a:r>
            <a:r>
              <a:rPr lang="ru-RU" sz="2000" dirty="0" smtClean="0"/>
              <a:t>3 квартал </a:t>
            </a:r>
            <a:r>
              <a:rPr lang="ru-RU" sz="2000" dirty="0" smtClean="0"/>
              <a:t>2025 года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2306308"/>
              </p:ext>
            </p:extLst>
          </p:nvPr>
        </p:nvGraphicFramePr>
        <p:xfrm>
          <a:off x="457200" y="1935163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71002"/>
                <a:gridCol w="98645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9517,8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6152,2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156,4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186,1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1213,0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4437,5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3848,3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86,7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67,8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15840,1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10790,4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Структура доходов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797260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050722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2212</TotalTime>
  <Words>251</Words>
  <Application>Microsoft Office PowerPoint</Application>
  <PresentationFormat>Экран (4:3)</PresentationFormat>
  <Paragraphs>117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Wingdings 3</vt:lpstr>
      <vt:lpstr>Поток</vt:lpstr>
      <vt:lpstr>Отчет об исполнении бюджета Вербовологовского сельского поселения за 3 квартал 2025 года</vt:lpstr>
      <vt:lpstr>исполнение бюджета за 3 квартал 2025 года</vt:lpstr>
      <vt:lpstr>Исполнение доходной части бюджета за 3 квартал 2025 года (в тысячах рублей)</vt:lpstr>
      <vt:lpstr>Исполнение доходной части бюджета за 3 квартал 2025 года (в тысячах рублей)</vt:lpstr>
      <vt:lpstr>Исполнение расходной части бюджета за 3 квартал 2025 года (в тысячах рублей)</vt:lpstr>
      <vt:lpstr>Структура доходов</vt:lpstr>
      <vt:lpstr>Структура расходов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131</cp:revision>
  <dcterms:modified xsi:type="dcterms:W3CDTF">2026-07-23T12:20:46Z</dcterms:modified>
</cp:coreProperties>
</file>